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8" r:id="rId3"/>
    <p:sldId id="261" r:id="rId4"/>
    <p:sldId id="284" r:id="rId5"/>
    <p:sldId id="285" r:id="rId6"/>
    <p:sldId id="288" r:id="rId7"/>
    <p:sldId id="292" r:id="rId8"/>
    <p:sldId id="286" r:id="rId9"/>
    <p:sldId id="289" r:id="rId10"/>
    <p:sldId id="287" r:id="rId11"/>
    <p:sldId id="291" r:id="rId12"/>
    <p:sldId id="290" r:id="rId13"/>
    <p:sldId id="293" r:id="rId14"/>
    <p:sldId id="295" r:id="rId15"/>
    <p:sldId id="296" r:id="rId16"/>
    <p:sldId id="297" r:id="rId1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stavitev predmeta" id="{D11DD820-D421-4F83-9323-EDE26860DBB2}">
          <p14:sldIdLst>
            <p14:sldId id="258"/>
          </p14:sldIdLst>
        </p14:section>
        <p14:section name="Poglavje 1" id="{4AAD0B3B-E77D-4845-82E5-4ADA1648EE61}">
          <p14:sldIdLst>
            <p14:sldId id="261"/>
            <p14:sldId id="284"/>
            <p14:sldId id="285"/>
            <p14:sldId id="288"/>
            <p14:sldId id="292"/>
            <p14:sldId id="286"/>
          </p14:sldIdLst>
        </p14:section>
        <p14:section name="Poglavje 2" id="{A9372EFB-A46D-46BA-A218-E50CAEF33FEC}">
          <p14:sldIdLst>
            <p14:sldId id="289"/>
            <p14:sldId id="287"/>
            <p14:sldId id="291"/>
            <p14:sldId id="290"/>
            <p14:sldId id="293"/>
            <p14:sldId id="295"/>
          </p14:sldIdLst>
        </p14:section>
        <p14:section name="Poglavje 3" id="{33A0D2F1-02F8-4424-AC6F-51A57863D86F}">
          <p14:sldIdLst>
            <p14:sldId id="296"/>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81"/>
    <a:srgbClr val="ED1D24"/>
    <a:srgbClr val="313164"/>
    <a:srgbClr val="898989"/>
    <a:srgbClr val="B74826"/>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8B653-0A80-4604-A493-3B442CC53EAC}" v="49" dt="2026-04-28T12:53:04.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80" y="64"/>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Gladek" userId="889cb8531c4a3f3b" providerId="LiveId" clId="{BEAFB65F-A279-4999-B12B-412B2DEB45C6}"/>
    <pc:docChg chg="undo redo custSel addSld delSld modSld sldOrd addMainMaster delMainMaster modMainMaster addSection delSection modSection">
      <pc:chgData name="Peter Gladek" userId="889cb8531c4a3f3b" providerId="LiveId" clId="{BEAFB65F-A279-4999-B12B-412B2DEB45C6}" dt="2026-04-28T14:10:11.069" v="9845" actId="20577"/>
      <pc:docMkLst>
        <pc:docMk/>
      </pc:docMkLst>
      <pc:sldChg chg="modSp mod">
        <pc:chgData name="Peter Gladek" userId="889cb8531c4a3f3b" providerId="LiveId" clId="{BEAFB65F-A279-4999-B12B-412B2DEB45C6}" dt="2026-04-28T14:10:11.069" v="9845" actId="20577"/>
        <pc:sldMkLst>
          <pc:docMk/>
          <pc:sldMk cId="763337593" sldId="258"/>
        </pc:sldMkLst>
        <pc:spChg chg="mod">
          <ac:chgData name="Peter Gladek" userId="889cb8531c4a3f3b" providerId="LiveId" clId="{BEAFB65F-A279-4999-B12B-412B2DEB45C6}" dt="2026-04-28T14:10:11.069" v="9845" actId="20577"/>
          <ac:spMkLst>
            <pc:docMk/>
            <pc:sldMk cId="763337593" sldId="258"/>
            <ac:spMk id="2" creationId="{07AFB828-22CE-84AE-1FF4-EDC0D22EF082}"/>
          </ac:spMkLst>
        </pc:spChg>
      </pc:sldChg>
      <pc:sldChg chg="modSp mod ord">
        <pc:chgData name="Peter Gladek" userId="889cb8531c4a3f3b" providerId="LiveId" clId="{BEAFB65F-A279-4999-B12B-412B2DEB45C6}" dt="2026-04-28T07:12:01.003" v="8574" actId="20577"/>
        <pc:sldMkLst>
          <pc:docMk/>
          <pc:sldMk cId="2705730959" sldId="261"/>
        </pc:sldMkLst>
        <pc:spChg chg="mod">
          <ac:chgData name="Peter Gladek" userId="889cb8531c4a3f3b" providerId="LiveId" clId="{BEAFB65F-A279-4999-B12B-412B2DEB45C6}" dt="2026-04-28T07:12:01.003" v="8574" actId="20577"/>
          <ac:spMkLst>
            <pc:docMk/>
            <pc:sldMk cId="2705730959" sldId="261"/>
            <ac:spMk id="2" creationId="{E44E1762-B1FB-09A8-D92B-4EB20E5A0700}"/>
          </ac:spMkLst>
        </pc:spChg>
      </pc:sldChg>
      <pc:sldChg chg="new del">
        <pc:chgData name="Peter Gladek" userId="889cb8531c4a3f3b" providerId="LiveId" clId="{BEAFB65F-A279-4999-B12B-412B2DEB45C6}" dt="2026-04-28T07:11:51.513" v="8548" actId="680"/>
        <pc:sldMkLst>
          <pc:docMk/>
          <pc:sldMk cId="3493964118" sldId="262"/>
        </pc:sldMkLst>
      </pc:sldChg>
      <pc:sldChg chg="modSp add del mod">
        <pc:chgData name="Peter Gladek" userId="889cb8531c4a3f3b" providerId="LiveId" clId="{BEAFB65F-A279-4999-B12B-412B2DEB45C6}" dt="2026-04-28T07:12:15.162" v="8590" actId="47"/>
        <pc:sldMkLst>
          <pc:docMk/>
          <pc:sldMk cId="3699461265" sldId="263"/>
        </pc:sldMkLst>
      </pc:sldChg>
      <pc:sldChg chg="modSp add del mod">
        <pc:chgData name="Peter Gladek" userId="889cb8531c4a3f3b" providerId="LiveId" clId="{BEAFB65F-A279-4999-B12B-412B2DEB45C6}" dt="2026-04-28T07:12:15.162" v="8590" actId="47"/>
        <pc:sldMkLst>
          <pc:docMk/>
          <pc:sldMk cId="3500612220" sldId="264"/>
        </pc:sldMkLst>
      </pc:sldChg>
      <pc:sldChg chg="modSp add del mod">
        <pc:chgData name="Peter Gladek" userId="889cb8531c4a3f3b" providerId="LiveId" clId="{BEAFB65F-A279-4999-B12B-412B2DEB45C6}" dt="2026-04-28T07:12:15.162" v="8590" actId="47"/>
        <pc:sldMkLst>
          <pc:docMk/>
          <pc:sldMk cId="2303601428" sldId="265"/>
        </pc:sldMkLst>
      </pc:sldChg>
      <pc:sldChg chg="addSp delSp modSp add del mod">
        <pc:chgData name="Peter Gladek" userId="889cb8531c4a3f3b" providerId="LiveId" clId="{BEAFB65F-A279-4999-B12B-412B2DEB45C6}" dt="2026-04-28T07:12:15.162" v="8590" actId="47"/>
        <pc:sldMkLst>
          <pc:docMk/>
          <pc:sldMk cId="2311049490" sldId="266"/>
        </pc:sldMkLst>
      </pc:sldChg>
      <pc:sldChg chg="modSp add del mod">
        <pc:chgData name="Peter Gladek" userId="889cb8531c4a3f3b" providerId="LiveId" clId="{BEAFB65F-A279-4999-B12B-412B2DEB45C6}" dt="2026-04-28T07:12:15.162" v="8590" actId="47"/>
        <pc:sldMkLst>
          <pc:docMk/>
          <pc:sldMk cId="3819439795" sldId="267"/>
        </pc:sldMkLst>
      </pc:sldChg>
      <pc:sldChg chg="modSp add del mod">
        <pc:chgData name="Peter Gladek" userId="889cb8531c4a3f3b" providerId="LiveId" clId="{BEAFB65F-A279-4999-B12B-412B2DEB45C6}" dt="2026-04-28T07:12:15.162" v="8590" actId="47"/>
        <pc:sldMkLst>
          <pc:docMk/>
          <pc:sldMk cId="365113378" sldId="268"/>
        </pc:sldMkLst>
      </pc:sldChg>
      <pc:sldChg chg="modSp add del mod">
        <pc:chgData name="Peter Gladek" userId="889cb8531c4a3f3b" providerId="LiveId" clId="{BEAFB65F-A279-4999-B12B-412B2DEB45C6}" dt="2026-04-28T07:12:15.162" v="8590" actId="47"/>
        <pc:sldMkLst>
          <pc:docMk/>
          <pc:sldMk cId="3545605134" sldId="269"/>
        </pc:sldMkLst>
      </pc:sldChg>
      <pc:sldChg chg="modSp add del mod">
        <pc:chgData name="Peter Gladek" userId="889cb8531c4a3f3b" providerId="LiveId" clId="{BEAFB65F-A279-4999-B12B-412B2DEB45C6}" dt="2026-04-28T07:12:15.162" v="8590" actId="47"/>
        <pc:sldMkLst>
          <pc:docMk/>
          <pc:sldMk cId="3861304851" sldId="270"/>
        </pc:sldMkLst>
      </pc:sldChg>
      <pc:sldChg chg="modSp add del mod">
        <pc:chgData name="Peter Gladek" userId="889cb8531c4a3f3b" providerId="LiveId" clId="{BEAFB65F-A279-4999-B12B-412B2DEB45C6}" dt="2026-04-28T07:12:15.162" v="8590" actId="47"/>
        <pc:sldMkLst>
          <pc:docMk/>
          <pc:sldMk cId="2825760022" sldId="271"/>
        </pc:sldMkLst>
      </pc:sldChg>
      <pc:sldChg chg="modSp add del mod">
        <pc:chgData name="Peter Gladek" userId="889cb8531c4a3f3b" providerId="LiveId" clId="{BEAFB65F-A279-4999-B12B-412B2DEB45C6}" dt="2026-04-28T07:12:15.162" v="8590" actId="47"/>
        <pc:sldMkLst>
          <pc:docMk/>
          <pc:sldMk cId="1147044502" sldId="272"/>
        </pc:sldMkLst>
      </pc:sldChg>
      <pc:sldChg chg="modSp add del mod">
        <pc:chgData name="Peter Gladek" userId="889cb8531c4a3f3b" providerId="LiveId" clId="{BEAFB65F-A279-4999-B12B-412B2DEB45C6}" dt="2026-04-28T07:12:15.162" v="8590" actId="47"/>
        <pc:sldMkLst>
          <pc:docMk/>
          <pc:sldMk cId="853282123" sldId="273"/>
        </pc:sldMkLst>
      </pc:sldChg>
      <pc:sldChg chg="modSp add del mod ord">
        <pc:chgData name="Peter Gladek" userId="889cb8531c4a3f3b" providerId="LiveId" clId="{BEAFB65F-A279-4999-B12B-412B2DEB45C6}" dt="2026-04-28T07:12:15.162" v="8590" actId="47"/>
        <pc:sldMkLst>
          <pc:docMk/>
          <pc:sldMk cId="2314858438" sldId="274"/>
        </pc:sldMkLst>
      </pc:sldChg>
      <pc:sldChg chg="modSp add del mod ord">
        <pc:chgData name="Peter Gladek" userId="889cb8531c4a3f3b" providerId="LiveId" clId="{BEAFB65F-A279-4999-B12B-412B2DEB45C6}" dt="2026-04-28T07:12:15.162" v="8590" actId="47"/>
        <pc:sldMkLst>
          <pc:docMk/>
          <pc:sldMk cId="3935415497" sldId="275"/>
        </pc:sldMkLst>
      </pc:sldChg>
      <pc:sldChg chg="modSp add del mod">
        <pc:chgData name="Peter Gladek" userId="889cb8531c4a3f3b" providerId="LiveId" clId="{BEAFB65F-A279-4999-B12B-412B2DEB45C6}" dt="2026-04-28T07:12:15.162" v="8590" actId="47"/>
        <pc:sldMkLst>
          <pc:docMk/>
          <pc:sldMk cId="1203414645" sldId="276"/>
        </pc:sldMkLst>
      </pc:sldChg>
      <pc:sldChg chg="modSp add del mod">
        <pc:chgData name="Peter Gladek" userId="889cb8531c4a3f3b" providerId="LiveId" clId="{BEAFB65F-A279-4999-B12B-412B2DEB45C6}" dt="2026-04-28T07:12:15.162" v="8590" actId="47"/>
        <pc:sldMkLst>
          <pc:docMk/>
          <pc:sldMk cId="2914419231" sldId="277"/>
        </pc:sldMkLst>
      </pc:sldChg>
      <pc:sldChg chg="addSp modSp add del mod">
        <pc:chgData name="Peter Gladek" userId="889cb8531c4a3f3b" providerId="LiveId" clId="{BEAFB65F-A279-4999-B12B-412B2DEB45C6}" dt="2026-04-28T07:12:15.162" v="8590" actId="47"/>
        <pc:sldMkLst>
          <pc:docMk/>
          <pc:sldMk cId="1643902701" sldId="278"/>
        </pc:sldMkLst>
      </pc:sldChg>
      <pc:sldChg chg="modSp add del mod addAnim delAnim">
        <pc:chgData name="Peter Gladek" userId="889cb8531c4a3f3b" providerId="LiveId" clId="{BEAFB65F-A279-4999-B12B-412B2DEB45C6}" dt="2026-04-28T07:12:15.162" v="8590" actId="47"/>
        <pc:sldMkLst>
          <pc:docMk/>
          <pc:sldMk cId="2829500233" sldId="279"/>
        </pc:sldMkLst>
      </pc:sldChg>
      <pc:sldChg chg="modSp add del mod ord">
        <pc:chgData name="Peter Gladek" userId="889cb8531c4a3f3b" providerId="LiveId" clId="{BEAFB65F-A279-4999-B12B-412B2DEB45C6}" dt="2026-04-28T07:12:15.162" v="8590" actId="47"/>
        <pc:sldMkLst>
          <pc:docMk/>
          <pc:sldMk cId="3912477547" sldId="280"/>
        </pc:sldMkLst>
      </pc:sldChg>
      <pc:sldChg chg="modSp add del mod ord">
        <pc:chgData name="Peter Gladek" userId="889cb8531c4a3f3b" providerId="LiveId" clId="{BEAFB65F-A279-4999-B12B-412B2DEB45C6}" dt="2026-04-28T07:12:15.162" v="8590" actId="47"/>
        <pc:sldMkLst>
          <pc:docMk/>
          <pc:sldMk cId="55281621" sldId="281"/>
        </pc:sldMkLst>
      </pc:sldChg>
      <pc:sldChg chg="modSp add del mod ord">
        <pc:chgData name="Peter Gladek" userId="889cb8531c4a3f3b" providerId="LiveId" clId="{BEAFB65F-A279-4999-B12B-412B2DEB45C6}" dt="2026-04-28T07:12:15.162" v="8590" actId="47"/>
        <pc:sldMkLst>
          <pc:docMk/>
          <pc:sldMk cId="3466485315" sldId="282"/>
        </pc:sldMkLst>
      </pc:sldChg>
      <pc:sldChg chg="modSp add del mod ord">
        <pc:chgData name="Peter Gladek" userId="889cb8531c4a3f3b" providerId="LiveId" clId="{BEAFB65F-A279-4999-B12B-412B2DEB45C6}" dt="2026-04-28T07:12:15.162" v="8590" actId="47"/>
        <pc:sldMkLst>
          <pc:docMk/>
          <pc:sldMk cId="3876809132" sldId="283"/>
        </pc:sldMkLst>
      </pc:sldChg>
      <pc:sldChg chg="addSp delSp modSp new add del mod modClrScheme chgLayout">
        <pc:chgData name="Peter Gladek" userId="889cb8531c4a3f3b" providerId="LiveId" clId="{BEAFB65F-A279-4999-B12B-412B2DEB45C6}" dt="2026-04-28T07:15:34.774" v="8631" actId="113"/>
        <pc:sldMkLst>
          <pc:docMk/>
          <pc:sldMk cId="2210174090" sldId="284"/>
        </pc:sldMkLst>
        <pc:spChg chg="add mod">
          <ac:chgData name="Peter Gladek" userId="889cb8531c4a3f3b" providerId="LiveId" clId="{BEAFB65F-A279-4999-B12B-412B2DEB45C6}" dt="2026-04-28T07:15:34.774" v="8631" actId="113"/>
          <ac:spMkLst>
            <pc:docMk/>
            <pc:sldMk cId="2210174090" sldId="284"/>
            <ac:spMk id="3" creationId="{E848D7F1-A2CE-73F3-6234-6A479920962F}"/>
          </ac:spMkLst>
        </pc:spChg>
        <pc:spChg chg="mod">
          <ac:chgData name="Peter Gladek" userId="889cb8531c4a3f3b" providerId="LiveId" clId="{BEAFB65F-A279-4999-B12B-412B2DEB45C6}" dt="2026-04-28T07:12:06.253" v="8588" actId="20577"/>
          <ac:spMkLst>
            <pc:docMk/>
            <pc:sldMk cId="2210174090" sldId="284"/>
            <ac:spMk id="4" creationId="{D74187A9-BBFE-1F23-CE8D-BAB5BBA5EFCB}"/>
          </ac:spMkLst>
        </pc:spChg>
        <pc:picChg chg="del">
          <ac:chgData name="Peter Gladek" userId="889cb8531c4a3f3b" providerId="LiveId" clId="{BEAFB65F-A279-4999-B12B-412B2DEB45C6}" dt="2026-04-28T07:12:07.764" v="8589" actId="478"/>
          <ac:picMkLst>
            <pc:docMk/>
            <pc:sldMk cId="2210174090" sldId="284"/>
            <ac:picMk id="7" creationId="{0BA5E7EA-2CB8-3EBC-DDB5-92D6DBCA31CF}"/>
          </ac:picMkLst>
        </pc:picChg>
      </pc:sldChg>
      <pc:sldChg chg="addSp delSp modSp add del mod modClrScheme chgLayout">
        <pc:chgData name="Peter Gladek" userId="889cb8531c4a3f3b" providerId="LiveId" clId="{BEAFB65F-A279-4999-B12B-412B2DEB45C6}" dt="2026-04-28T07:12:15.162" v="8590" actId="47"/>
        <pc:sldMkLst>
          <pc:docMk/>
          <pc:sldMk cId="2945331539" sldId="285"/>
        </pc:sldMkLst>
      </pc:sldChg>
      <pc:sldChg chg="addSp delSp modSp new mod">
        <pc:chgData name="Peter Gladek" userId="889cb8531c4a3f3b" providerId="LiveId" clId="{BEAFB65F-A279-4999-B12B-412B2DEB45C6}" dt="2026-04-28T07:15:31.459" v="8630" actId="113"/>
        <pc:sldMkLst>
          <pc:docMk/>
          <pc:sldMk cId="4015133637" sldId="285"/>
        </pc:sldMkLst>
        <pc:spChg chg="mod">
          <ac:chgData name="Peter Gladek" userId="889cb8531c4a3f3b" providerId="LiveId" clId="{BEAFB65F-A279-4999-B12B-412B2DEB45C6}" dt="2026-04-28T07:14:48.146" v="8621" actId="20577"/>
          <ac:spMkLst>
            <pc:docMk/>
            <pc:sldMk cId="4015133637" sldId="285"/>
            <ac:spMk id="2" creationId="{82FF9A9C-BE61-5051-7B08-3407A4A365AF}"/>
          </ac:spMkLst>
        </pc:spChg>
        <pc:spChg chg="add del mod">
          <ac:chgData name="Peter Gladek" userId="889cb8531c4a3f3b" providerId="LiveId" clId="{BEAFB65F-A279-4999-B12B-412B2DEB45C6}" dt="2026-04-28T07:15:31.459" v="8630" actId="113"/>
          <ac:spMkLst>
            <pc:docMk/>
            <pc:sldMk cId="4015133637" sldId="285"/>
            <ac:spMk id="3" creationId="{FA2715EE-8314-A6B8-58D1-6FD57FD8E65E}"/>
          </ac:spMkLst>
        </pc:spChg>
        <pc:graphicFrameChg chg="add mod">
          <ac:chgData name="Peter Gladek" userId="889cb8531c4a3f3b" providerId="LiveId" clId="{BEAFB65F-A279-4999-B12B-412B2DEB45C6}" dt="2026-04-28T07:14:57.637" v="8623"/>
          <ac:graphicFrameMkLst>
            <pc:docMk/>
            <pc:sldMk cId="4015133637" sldId="285"/>
            <ac:graphicFrameMk id="4" creationId="{C24E1A67-75A7-1218-8FDF-F60BC443DE48}"/>
          </ac:graphicFrameMkLst>
        </pc:graphicFrameChg>
        <pc:graphicFrameChg chg="add mod">
          <ac:chgData name="Peter Gladek" userId="889cb8531c4a3f3b" providerId="LiveId" clId="{BEAFB65F-A279-4999-B12B-412B2DEB45C6}" dt="2026-04-28T07:15:00.687" v="8625"/>
          <ac:graphicFrameMkLst>
            <pc:docMk/>
            <pc:sldMk cId="4015133637" sldId="285"/>
            <ac:graphicFrameMk id="5" creationId="{081358C3-A89B-9CCF-4A69-FA9A066DA3F4}"/>
          </ac:graphicFrameMkLst>
        </pc:graphicFrameChg>
        <pc:graphicFrameChg chg="add mod">
          <ac:chgData name="Peter Gladek" userId="889cb8531c4a3f3b" providerId="LiveId" clId="{BEAFB65F-A279-4999-B12B-412B2DEB45C6}" dt="2026-04-28T07:15:02.538" v="8627"/>
          <ac:graphicFrameMkLst>
            <pc:docMk/>
            <pc:sldMk cId="4015133637" sldId="285"/>
            <ac:graphicFrameMk id="6" creationId="{F73B5B9F-9F3C-39B2-6B27-FB4A614470AD}"/>
          </ac:graphicFrameMkLst>
        </pc:graphicFrameChg>
      </pc:sldChg>
      <pc:sldChg chg="new del">
        <pc:chgData name="Peter Gladek" userId="889cb8531c4a3f3b" providerId="LiveId" clId="{BEAFB65F-A279-4999-B12B-412B2DEB45C6}" dt="2026-04-28T07:20:42.557" v="8633" actId="680"/>
        <pc:sldMkLst>
          <pc:docMk/>
          <pc:sldMk cId="236058720" sldId="286"/>
        </pc:sldMkLst>
      </pc:sldChg>
      <pc:sldChg chg="modSp new mod ord">
        <pc:chgData name="Peter Gladek" userId="889cb8531c4a3f3b" providerId="LiveId" clId="{BEAFB65F-A279-4999-B12B-412B2DEB45C6}" dt="2026-04-28T09:51:29.176" v="9146"/>
        <pc:sldMkLst>
          <pc:docMk/>
          <pc:sldMk cId="2968199409" sldId="286"/>
        </pc:sldMkLst>
        <pc:spChg chg="mod">
          <ac:chgData name="Peter Gladek" userId="889cb8531c4a3f3b" providerId="LiveId" clId="{BEAFB65F-A279-4999-B12B-412B2DEB45C6}" dt="2026-04-28T08:29:47.977" v="8635"/>
          <ac:spMkLst>
            <pc:docMk/>
            <pc:sldMk cId="2968199409" sldId="286"/>
            <ac:spMk id="2" creationId="{111F385F-D7DF-0ACE-DA82-5E349F552DA9}"/>
          </ac:spMkLst>
        </pc:spChg>
        <pc:spChg chg="mod">
          <ac:chgData name="Peter Gladek" userId="889cb8531c4a3f3b" providerId="LiveId" clId="{BEAFB65F-A279-4999-B12B-412B2DEB45C6}" dt="2026-04-28T08:32:58.989" v="8654" actId="20577"/>
          <ac:spMkLst>
            <pc:docMk/>
            <pc:sldMk cId="2968199409" sldId="286"/>
            <ac:spMk id="3" creationId="{76DC3842-8F09-0754-DC6D-7A04B3B088D3}"/>
          </ac:spMkLst>
        </pc:spChg>
      </pc:sldChg>
      <pc:sldChg chg="modSp add del mod ord">
        <pc:chgData name="Peter Gladek" userId="889cb8531c4a3f3b" providerId="LiveId" clId="{BEAFB65F-A279-4999-B12B-412B2DEB45C6}" dt="2026-04-28T07:12:15.162" v="8590" actId="47"/>
        <pc:sldMkLst>
          <pc:docMk/>
          <pc:sldMk cId="4193969908" sldId="286"/>
        </pc:sldMkLst>
      </pc:sldChg>
      <pc:sldChg chg="addSp delSp modSp add del mod modTransition addAnim delAnim modAnim">
        <pc:chgData name="Peter Gladek" userId="889cb8531c4a3f3b" providerId="LiveId" clId="{BEAFB65F-A279-4999-B12B-412B2DEB45C6}" dt="2026-04-28T07:12:15.162" v="8590" actId="47"/>
        <pc:sldMkLst>
          <pc:docMk/>
          <pc:sldMk cId="2523164446" sldId="287"/>
        </pc:sldMkLst>
      </pc:sldChg>
      <pc:sldChg chg="addSp delSp modSp new mod ord modClrScheme chgLayout">
        <pc:chgData name="Peter Gladek" userId="889cb8531c4a3f3b" providerId="LiveId" clId="{BEAFB65F-A279-4999-B12B-412B2DEB45C6}" dt="2026-04-28T09:51:45.212" v="9148"/>
        <pc:sldMkLst>
          <pc:docMk/>
          <pc:sldMk cId="4186411378" sldId="287"/>
        </pc:sldMkLst>
        <pc:spChg chg="mod ord">
          <ac:chgData name="Peter Gladek" userId="889cb8531c4a3f3b" providerId="LiveId" clId="{BEAFB65F-A279-4999-B12B-412B2DEB45C6}" dt="2026-04-28T08:45:01.331" v="8752" actId="20577"/>
          <ac:spMkLst>
            <pc:docMk/>
            <pc:sldMk cId="4186411378" sldId="287"/>
            <ac:spMk id="2" creationId="{9DB1FD1F-EBE3-6A68-601A-CCB67001CACE}"/>
          </ac:spMkLst>
        </pc:spChg>
        <pc:spChg chg="del mod ord">
          <ac:chgData name="Peter Gladek" userId="889cb8531c4a3f3b" providerId="LiveId" clId="{BEAFB65F-A279-4999-B12B-412B2DEB45C6}" dt="2026-04-28T08:41:49.915" v="8702" actId="700"/>
          <ac:spMkLst>
            <pc:docMk/>
            <pc:sldMk cId="4186411378" sldId="287"/>
            <ac:spMk id="3" creationId="{BE31B8E0-DF72-F9D8-0C80-34C19B697B6C}"/>
          </ac:spMkLst>
        </pc:spChg>
        <pc:spChg chg="add mod ord">
          <ac:chgData name="Peter Gladek" userId="889cb8531c4a3f3b" providerId="LiveId" clId="{BEAFB65F-A279-4999-B12B-412B2DEB45C6}" dt="2026-04-28T08:44:56.669" v="8749" actId="27636"/>
          <ac:spMkLst>
            <pc:docMk/>
            <pc:sldMk cId="4186411378" sldId="287"/>
            <ac:spMk id="4" creationId="{0EA56857-61C7-4E7E-5EE5-B5ADAE95E261}"/>
          </ac:spMkLst>
        </pc:spChg>
        <pc:spChg chg="add del mod ord">
          <ac:chgData name="Peter Gladek" userId="889cb8531c4a3f3b" providerId="LiveId" clId="{BEAFB65F-A279-4999-B12B-412B2DEB45C6}" dt="2026-04-28T08:45:20.628" v="8753" actId="22"/>
          <ac:spMkLst>
            <pc:docMk/>
            <pc:sldMk cId="4186411378" sldId="287"/>
            <ac:spMk id="5" creationId="{BBC7B273-0E73-184B-74D4-9D6AAEF2BDD4}"/>
          </ac:spMkLst>
        </pc:spChg>
        <pc:spChg chg="add mod ord">
          <ac:chgData name="Peter Gladek" userId="889cb8531c4a3f3b" providerId="LiveId" clId="{BEAFB65F-A279-4999-B12B-412B2DEB45C6}" dt="2026-04-28T08:44:56.672" v="8751" actId="27636"/>
          <ac:spMkLst>
            <pc:docMk/>
            <pc:sldMk cId="4186411378" sldId="287"/>
            <ac:spMk id="6" creationId="{BA063960-D22F-CAB5-6A6C-28E82C047190}"/>
          </ac:spMkLst>
        </pc:spChg>
        <pc:spChg chg="add del mod ord">
          <ac:chgData name="Peter Gladek" userId="889cb8531c4a3f3b" providerId="LiveId" clId="{BEAFB65F-A279-4999-B12B-412B2DEB45C6}" dt="2026-04-28T08:46:15.348" v="8763" actId="22"/>
          <ac:spMkLst>
            <pc:docMk/>
            <pc:sldMk cId="4186411378" sldId="287"/>
            <ac:spMk id="7" creationId="{92C88693-0329-60C6-C5B8-D34744591C3B}"/>
          </ac:spMkLst>
        </pc:spChg>
        <pc:spChg chg="add mod ord">
          <ac:chgData name="Peter Gladek" userId="889cb8531c4a3f3b" providerId="LiveId" clId="{BEAFB65F-A279-4999-B12B-412B2DEB45C6}" dt="2026-04-28T08:44:56.671" v="8750" actId="27636"/>
          <ac:spMkLst>
            <pc:docMk/>
            <pc:sldMk cId="4186411378" sldId="287"/>
            <ac:spMk id="8" creationId="{E75DF043-11FB-03A1-CAC2-38E45C1A2E51}"/>
          </ac:spMkLst>
        </pc:spChg>
        <pc:spChg chg="add del mod ord">
          <ac:chgData name="Peter Gladek" userId="889cb8531c4a3f3b" providerId="LiveId" clId="{BEAFB65F-A279-4999-B12B-412B2DEB45C6}" dt="2026-04-28T08:46:45.830" v="8770" actId="22"/>
          <ac:spMkLst>
            <pc:docMk/>
            <pc:sldMk cId="4186411378" sldId="287"/>
            <ac:spMk id="9" creationId="{28EF3E8D-40D3-8E96-1749-9F2E71752510}"/>
          </ac:spMkLst>
        </pc:spChg>
        <pc:picChg chg="add mod ord">
          <ac:chgData name="Peter Gladek" userId="889cb8531c4a3f3b" providerId="LiveId" clId="{BEAFB65F-A279-4999-B12B-412B2DEB45C6}" dt="2026-04-28T08:49:27.287" v="8777"/>
          <ac:picMkLst>
            <pc:docMk/>
            <pc:sldMk cId="4186411378" sldId="287"/>
            <ac:picMk id="11" creationId="{D7720BF9-0088-A745-06AD-E3CD6C8959FC}"/>
          </ac:picMkLst>
        </pc:picChg>
        <pc:picChg chg="add mod ord">
          <ac:chgData name="Peter Gladek" userId="889cb8531c4a3f3b" providerId="LiveId" clId="{BEAFB65F-A279-4999-B12B-412B2DEB45C6}" dt="2026-04-28T08:49:37.621" v="8778"/>
          <ac:picMkLst>
            <pc:docMk/>
            <pc:sldMk cId="4186411378" sldId="287"/>
            <ac:picMk id="13" creationId="{A557192D-F8C7-B460-E831-22AE5DACD691}"/>
          </ac:picMkLst>
        </pc:picChg>
        <pc:picChg chg="add mod ord">
          <ac:chgData name="Peter Gladek" userId="889cb8531c4a3f3b" providerId="LiveId" clId="{BEAFB65F-A279-4999-B12B-412B2DEB45C6}" dt="2026-04-28T08:47:29.311" v="8776"/>
          <ac:picMkLst>
            <pc:docMk/>
            <pc:sldMk cId="4186411378" sldId="287"/>
            <ac:picMk id="15" creationId="{50A65E4F-EC2F-12D8-6823-2F00DA8C2D67}"/>
          </ac:picMkLst>
        </pc:picChg>
      </pc:sldChg>
      <pc:sldChg chg="addSp delSp modSp new mod">
        <pc:chgData name="Peter Gladek" userId="889cb8531c4a3f3b" providerId="LiveId" clId="{BEAFB65F-A279-4999-B12B-412B2DEB45C6}" dt="2026-04-28T09:19:05.863" v="8818" actId="11"/>
        <pc:sldMkLst>
          <pc:docMk/>
          <pc:sldMk cId="2630819037" sldId="288"/>
        </pc:sldMkLst>
        <pc:spChg chg="mod">
          <ac:chgData name="Peter Gladek" userId="889cb8531c4a3f3b" providerId="LiveId" clId="{BEAFB65F-A279-4999-B12B-412B2DEB45C6}" dt="2026-04-28T09:16:59.156" v="8798" actId="20577"/>
          <ac:spMkLst>
            <pc:docMk/>
            <pc:sldMk cId="2630819037" sldId="288"/>
            <ac:spMk id="2" creationId="{0B40A52C-6DD8-BF5E-C758-7C172051DBAA}"/>
          </ac:spMkLst>
        </pc:spChg>
        <pc:spChg chg="add del mod">
          <ac:chgData name="Peter Gladek" userId="889cb8531c4a3f3b" providerId="LiveId" clId="{BEAFB65F-A279-4999-B12B-412B2DEB45C6}" dt="2026-04-28T09:19:05.863" v="8818" actId="11"/>
          <ac:spMkLst>
            <pc:docMk/>
            <pc:sldMk cId="2630819037" sldId="288"/>
            <ac:spMk id="3" creationId="{7CC8A523-0054-A1DF-C766-9CCAD42AF54D}"/>
          </ac:spMkLst>
        </pc:spChg>
        <pc:spChg chg="add">
          <ac:chgData name="Peter Gladek" userId="889cb8531c4a3f3b" providerId="LiveId" clId="{BEAFB65F-A279-4999-B12B-412B2DEB45C6}" dt="2026-04-28T09:17:29.238" v="8800"/>
          <ac:spMkLst>
            <pc:docMk/>
            <pc:sldMk cId="2630819037" sldId="288"/>
            <ac:spMk id="10" creationId="{14AE7F9F-BA63-309C-EE27-4CAF8617EA0D}"/>
          </ac:spMkLst>
        </pc:spChg>
        <pc:graphicFrameChg chg="add mod">
          <ac:chgData name="Peter Gladek" userId="889cb8531c4a3f3b" providerId="LiveId" clId="{BEAFB65F-A279-4999-B12B-412B2DEB45C6}" dt="2026-04-28T09:17:30.646" v="8801"/>
          <ac:graphicFrameMkLst>
            <pc:docMk/>
            <pc:sldMk cId="2630819037" sldId="288"/>
            <ac:graphicFrameMk id="4" creationId="{485CBF39-F2CE-8710-B1CF-E55DDD883CDD}"/>
          </ac:graphicFrameMkLst>
        </pc:graphicFrameChg>
        <pc:graphicFrameChg chg="add mod">
          <ac:chgData name="Peter Gladek" userId="889cb8531c4a3f3b" providerId="LiveId" clId="{BEAFB65F-A279-4999-B12B-412B2DEB45C6}" dt="2026-04-28T09:17:29.238" v="8800"/>
          <ac:graphicFrameMkLst>
            <pc:docMk/>
            <pc:sldMk cId="2630819037" sldId="288"/>
            <ac:graphicFrameMk id="5" creationId="{578F1EA5-A928-6B2F-4382-AFF3963DF471}"/>
          </ac:graphicFrameMkLst>
        </pc:graphicFrameChg>
        <pc:graphicFrameChg chg="add mod">
          <ac:chgData name="Peter Gladek" userId="889cb8531c4a3f3b" providerId="LiveId" clId="{BEAFB65F-A279-4999-B12B-412B2DEB45C6}" dt="2026-04-28T09:17:29.238" v="8800"/>
          <ac:graphicFrameMkLst>
            <pc:docMk/>
            <pc:sldMk cId="2630819037" sldId="288"/>
            <ac:graphicFrameMk id="6" creationId="{512EB0A1-E6D4-D18E-62B6-09F747519A9B}"/>
          </ac:graphicFrameMkLst>
        </pc:graphicFrameChg>
        <pc:graphicFrameChg chg="add mod">
          <ac:chgData name="Peter Gladek" userId="889cb8531c4a3f3b" providerId="LiveId" clId="{BEAFB65F-A279-4999-B12B-412B2DEB45C6}" dt="2026-04-28T09:17:29.238" v="8800"/>
          <ac:graphicFrameMkLst>
            <pc:docMk/>
            <pc:sldMk cId="2630819037" sldId="288"/>
            <ac:graphicFrameMk id="7" creationId="{5790665A-2F4C-BD2F-87FF-4AA46610525B}"/>
          </ac:graphicFrameMkLst>
        </pc:graphicFrameChg>
        <pc:graphicFrameChg chg="add mod">
          <ac:chgData name="Peter Gladek" userId="889cb8531c4a3f3b" providerId="LiveId" clId="{BEAFB65F-A279-4999-B12B-412B2DEB45C6}" dt="2026-04-28T09:17:29.238" v="8800"/>
          <ac:graphicFrameMkLst>
            <pc:docMk/>
            <pc:sldMk cId="2630819037" sldId="288"/>
            <ac:graphicFrameMk id="8" creationId="{1AAB9B25-2C1C-58EE-D73F-04C5E024EC27}"/>
          </ac:graphicFrameMkLst>
        </pc:graphicFrameChg>
        <pc:graphicFrameChg chg="add mod">
          <ac:chgData name="Peter Gladek" userId="889cb8531c4a3f3b" providerId="LiveId" clId="{BEAFB65F-A279-4999-B12B-412B2DEB45C6}" dt="2026-04-28T09:17:29.238" v="8800"/>
          <ac:graphicFrameMkLst>
            <pc:docMk/>
            <pc:sldMk cId="2630819037" sldId="288"/>
            <ac:graphicFrameMk id="9" creationId="{0472AC32-441A-BEF4-B537-A80E8E3138CE}"/>
          </ac:graphicFrameMkLst>
        </pc:graphicFrameChg>
      </pc:sldChg>
      <pc:sldChg chg="addSp delSp modSp add del mod modTransition addAnim delAnim modAnim">
        <pc:chgData name="Peter Gladek" userId="889cb8531c4a3f3b" providerId="LiveId" clId="{BEAFB65F-A279-4999-B12B-412B2DEB45C6}" dt="2026-04-28T07:12:15.162" v="8590" actId="47"/>
        <pc:sldMkLst>
          <pc:docMk/>
          <pc:sldMk cId="3151255378" sldId="288"/>
        </pc:sldMkLst>
      </pc:sldChg>
      <pc:sldChg chg="modSp new mod">
        <pc:chgData name="Peter Gladek" userId="889cb8531c4a3f3b" providerId="LiveId" clId="{BEAFB65F-A279-4999-B12B-412B2DEB45C6}" dt="2026-04-28T09:21:37.425" v="8862" actId="20577"/>
        <pc:sldMkLst>
          <pc:docMk/>
          <pc:sldMk cId="1363414312" sldId="289"/>
        </pc:sldMkLst>
        <pc:spChg chg="mod">
          <ac:chgData name="Peter Gladek" userId="889cb8531c4a3f3b" providerId="LiveId" clId="{BEAFB65F-A279-4999-B12B-412B2DEB45C6}" dt="2026-04-28T09:21:37.425" v="8862" actId="20577"/>
          <ac:spMkLst>
            <pc:docMk/>
            <pc:sldMk cId="1363414312" sldId="289"/>
            <ac:spMk id="2" creationId="{DD9744F8-EF1A-CC6C-E150-4AB73D8DD524}"/>
          </ac:spMkLst>
        </pc:spChg>
        <pc:spChg chg="mod">
          <ac:chgData name="Peter Gladek" userId="889cb8531c4a3f3b" providerId="LiveId" clId="{BEAFB65F-A279-4999-B12B-412B2DEB45C6}" dt="2026-04-28T09:21:20.140" v="8822" actId="20577"/>
          <ac:spMkLst>
            <pc:docMk/>
            <pc:sldMk cId="1363414312" sldId="289"/>
            <ac:spMk id="3" creationId="{7BA6DD16-344C-DD05-7B79-395E2E44C14A}"/>
          </ac:spMkLst>
        </pc:spChg>
      </pc:sldChg>
      <pc:sldChg chg="addSp delSp modSp add del mod modTransition delAnim modAnim chgLayout">
        <pc:chgData name="Peter Gladek" userId="889cb8531c4a3f3b" providerId="LiveId" clId="{BEAFB65F-A279-4999-B12B-412B2DEB45C6}" dt="2026-04-28T07:12:15.162" v="8590" actId="47"/>
        <pc:sldMkLst>
          <pc:docMk/>
          <pc:sldMk cId="2891552051" sldId="289"/>
        </pc:sldMkLst>
      </pc:sldChg>
      <pc:sldChg chg="modSp new mod">
        <pc:chgData name="Peter Gladek" userId="889cb8531c4a3f3b" providerId="LiveId" clId="{BEAFB65F-A279-4999-B12B-412B2DEB45C6}" dt="2026-04-28T09:44:58.704" v="9095" actId="20577"/>
        <pc:sldMkLst>
          <pc:docMk/>
          <pc:sldMk cId="2848189737" sldId="290"/>
        </pc:sldMkLst>
        <pc:spChg chg="mod">
          <ac:chgData name="Peter Gladek" userId="889cb8531c4a3f3b" providerId="LiveId" clId="{BEAFB65F-A279-4999-B12B-412B2DEB45C6}" dt="2026-04-28T09:22:35.420" v="8881" actId="20577"/>
          <ac:spMkLst>
            <pc:docMk/>
            <pc:sldMk cId="2848189737" sldId="290"/>
            <ac:spMk id="2" creationId="{F508A07F-4818-03A8-EC62-9ED23E8082AF}"/>
          </ac:spMkLst>
        </pc:spChg>
        <pc:spChg chg="mod">
          <ac:chgData name="Peter Gladek" userId="889cb8531c4a3f3b" providerId="LiveId" clId="{BEAFB65F-A279-4999-B12B-412B2DEB45C6}" dt="2026-04-28T09:44:58.704" v="9095" actId="20577"/>
          <ac:spMkLst>
            <pc:docMk/>
            <pc:sldMk cId="2848189737" sldId="290"/>
            <ac:spMk id="3" creationId="{729BF982-39D8-60B8-0272-3AFE93F2ED2C}"/>
          </ac:spMkLst>
        </pc:spChg>
      </pc:sldChg>
      <pc:sldChg chg="addSp delSp modSp new add del mod addAnim delAnim modAnim">
        <pc:chgData name="Peter Gladek" userId="889cb8531c4a3f3b" providerId="LiveId" clId="{BEAFB65F-A279-4999-B12B-412B2DEB45C6}" dt="2026-04-28T07:12:15.162" v="8590" actId="47"/>
        <pc:sldMkLst>
          <pc:docMk/>
          <pc:sldMk cId="3744412016" sldId="290"/>
        </pc:sldMkLst>
      </pc:sldChg>
      <pc:sldChg chg="addSp delSp modSp new mod modClrScheme chgLayout">
        <pc:chgData name="Peter Gladek" userId="889cb8531c4a3f3b" providerId="LiveId" clId="{BEAFB65F-A279-4999-B12B-412B2DEB45C6}" dt="2026-04-28T09:30:13.294" v="9059" actId="1076"/>
        <pc:sldMkLst>
          <pc:docMk/>
          <pc:sldMk cId="2520392716" sldId="291"/>
        </pc:sldMkLst>
        <pc:spChg chg="del mod ord">
          <ac:chgData name="Peter Gladek" userId="889cb8531c4a3f3b" providerId="LiveId" clId="{BEAFB65F-A279-4999-B12B-412B2DEB45C6}" dt="2026-04-28T09:22:42.329" v="8883" actId="700"/>
          <ac:spMkLst>
            <pc:docMk/>
            <pc:sldMk cId="2520392716" sldId="291"/>
            <ac:spMk id="2" creationId="{FB6E529C-2C00-5A8D-CA8E-589CC86D2770}"/>
          </ac:spMkLst>
        </pc:spChg>
        <pc:spChg chg="del mod ord">
          <ac:chgData name="Peter Gladek" userId="889cb8531c4a3f3b" providerId="LiveId" clId="{BEAFB65F-A279-4999-B12B-412B2DEB45C6}" dt="2026-04-28T09:22:42.329" v="8883" actId="700"/>
          <ac:spMkLst>
            <pc:docMk/>
            <pc:sldMk cId="2520392716" sldId="291"/>
            <ac:spMk id="3" creationId="{70C4D492-D614-5ECB-ACAB-CC39AAD3255B}"/>
          </ac:spMkLst>
        </pc:spChg>
        <pc:spChg chg="add mod ord">
          <ac:chgData name="Peter Gladek" userId="889cb8531c4a3f3b" providerId="LiveId" clId="{BEAFB65F-A279-4999-B12B-412B2DEB45C6}" dt="2026-04-28T09:23:34.147" v="8970" actId="20577"/>
          <ac:spMkLst>
            <pc:docMk/>
            <pc:sldMk cId="2520392716" sldId="291"/>
            <ac:spMk id="4" creationId="{E1F3C296-4980-ACD4-AF1E-BF84D0B356DA}"/>
          </ac:spMkLst>
        </pc:spChg>
        <pc:spChg chg="add mod ord">
          <ac:chgData name="Peter Gladek" userId="889cb8531c4a3f3b" providerId="LiveId" clId="{BEAFB65F-A279-4999-B12B-412B2DEB45C6}" dt="2026-04-28T09:28:45.653" v="9058" actId="27636"/>
          <ac:spMkLst>
            <pc:docMk/>
            <pc:sldMk cId="2520392716" sldId="291"/>
            <ac:spMk id="5" creationId="{5C13F7F6-9B8C-8B87-9B27-DFD65F0F3232}"/>
          </ac:spMkLst>
        </pc:spChg>
        <pc:spChg chg="add mod">
          <ac:chgData name="Peter Gladek" userId="889cb8531c4a3f3b" providerId="LiveId" clId="{BEAFB65F-A279-4999-B12B-412B2DEB45C6}" dt="2026-04-28T09:28:12.454" v="9046" actId="27636"/>
          <ac:spMkLst>
            <pc:docMk/>
            <pc:sldMk cId="2520392716" sldId="291"/>
            <ac:spMk id="6" creationId="{5F717816-289D-86DC-FF9C-A4D0646D9AEB}"/>
          </ac:spMkLst>
        </pc:spChg>
        <pc:spChg chg="add mod">
          <ac:chgData name="Peter Gladek" userId="889cb8531c4a3f3b" providerId="LiveId" clId="{BEAFB65F-A279-4999-B12B-412B2DEB45C6}" dt="2026-04-28T09:25:45.673" v="9011"/>
          <ac:spMkLst>
            <pc:docMk/>
            <pc:sldMk cId="2520392716" sldId="291"/>
            <ac:spMk id="7" creationId="{D99EC953-2814-47D9-0318-BF1A2F7B0A5F}"/>
          </ac:spMkLst>
        </pc:spChg>
        <pc:spChg chg="add mod">
          <ac:chgData name="Peter Gladek" userId="889cb8531c4a3f3b" providerId="LiveId" clId="{BEAFB65F-A279-4999-B12B-412B2DEB45C6}" dt="2026-04-28T09:30:13.294" v="9059" actId="1076"/>
          <ac:spMkLst>
            <pc:docMk/>
            <pc:sldMk cId="2520392716" sldId="291"/>
            <ac:spMk id="8" creationId="{15B1E148-2143-0BFF-2D80-C670B156F09E}"/>
          </ac:spMkLst>
        </pc:spChg>
        <pc:spChg chg="add mod">
          <ac:chgData name="Peter Gladek" userId="889cb8531c4a3f3b" providerId="LiveId" clId="{BEAFB65F-A279-4999-B12B-412B2DEB45C6}" dt="2026-04-28T09:27:44.556" v="9030"/>
          <ac:spMkLst>
            <pc:docMk/>
            <pc:sldMk cId="2520392716" sldId="291"/>
            <ac:spMk id="9" creationId="{8081D334-837C-2C64-7E37-7C4B97135299}"/>
          </ac:spMkLst>
        </pc:spChg>
      </pc:sldChg>
      <pc:sldChg chg="addSp delSp modSp new add del mod addAnim delAnim modAnim">
        <pc:chgData name="Peter Gladek" userId="889cb8531c4a3f3b" providerId="LiveId" clId="{BEAFB65F-A279-4999-B12B-412B2DEB45C6}" dt="2026-04-28T07:12:15.162" v="8590" actId="47"/>
        <pc:sldMkLst>
          <pc:docMk/>
          <pc:sldMk cId="3531744787" sldId="291"/>
        </pc:sldMkLst>
      </pc:sldChg>
      <pc:sldChg chg="modSp add del mod ord">
        <pc:chgData name="Peter Gladek" userId="889cb8531c4a3f3b" providerId="LiveId" clId="{BEAFB65F-A279-4999-B12B-412B2DEB45C6}" dt="2026-04-28T07:12:15.162" v="8590" actId="47"/>
        <pc:sldMkLst>
          <pc:docMk/>
          <pc:sldMk cId="2902752551" sldId="292"/>
        </pc:sldMkLst>
      </pc:sldChg>
      <pc:sldChg chg="modSp new mod">
        <pc:chgData name="Peter Gladek" userId="889cb8531c4a3f3b" providerId="LiveId" clId="{BEAFB65F-A279-4999-B12B-412B2DEB45C6}" dt="2026-04-28T09:50:51.062" v="9144" actId="113"/>
        <pc:sldMkLst>
          <pc:docMk/>
          <pc:sldMk cId="3271946082" sldId="292"/>
        </pc:sldMkLst>
        <pc:spChg chg="mod">
          <ac:chgData name="Peter Gladek" userId="889cb8531c4a3f3b" providerId="LiveId" clId="{BEAFB65F-A279-4999-B12B-412B2DEB45C6}" dt="2026-04-28T09:49:41.885" v="9118" actId="20577"/>
          <ac:spMkLst>
            <pc:docMk/>
            <pc:sldMk cId="3271946082" sldId="292"/>
            <ac:spMk id="2" creationId="{BF9AD49B-3AEE-5EAE-E18C-2F0C453ADF17}"/>
          </ac:spMkLst>
        </pc:spChg>
        <pc:spChg chg="mod">
          <ac:chgData name="Peter Gladek" userId="889cb8531c4a3f3b" providerId="LiveId" clId="{BEAFB65F-A279-4999-B12B-412B2DEB45C6}" dt="2026-04-28T09:50:51.062" v="9144" actId="113"/>
          <ac:spMkLst>
            <pc:docMk/>
            <pc:sldMk cId="3271946082" sldId="292"/>
            <ac:spMk id="3" creationId="{288BD2DA-9AF1-8CB4-F3F6-8D8ADB8A21E9}"/>
          </ac:spMkLst>
        </pc:spChg>
      </pc:sldChg>
      <pc:sldChg chg="addSp delSp modSp add del mod ord">
        <pc:chgData name="Peter Gladek" userId="889cb8531c4a3f3b" providerId="LiveId" clId="{BEAFB65F-A279-4999-B12B-412B2DEB45C6}" dt="2026-04-28T07:12:15.162" v="8590" actId="47"/>
        <pc:sldMkLst>
          <pc:docMk/>
          <pc:sldMk cId="48287453" sldId="293"/>
        </pc:sldMkLst>
      </pc:sldChg>
      <pc:sldChg chg="addSp delSp modSp new mod modClrScheme chgLayout">
        <pc:chgData name="Peter Gladek" userId="889cb8531c4a3f3b" providerId="LiveId" clId="{BEAFB65F-A279-4999-B12B-412B2DEB45C6}" dt="2026-04-28T10:16:28.541" v="9647" actId="20577"/>
        <pc:sldMkLst>
          <pc:docMk/>
          <pc:sldMk cId="2496313200" sldId="293"/>
        </pc:sldMkLst>
        <pc:spChg chg="mod ord">
          <ac:chgData name="Peter Gladek" userId="889cb8531c4a3f3b" providerId="LiveId" clId="{BEAFB65F-A279-4999-B12B-412B2DEB45C6}" dt="2026-04-28T10:11:35.711" v="9551" actId="700"/>
          <ac:spMkLst>
            <pc:docMk/>
            <pc:sldMk cId="2496313200" sldId="293"/>
            <ac:spMk id="2" creationId="{705AF4BF-AA81-BF36-DD55-8051725B08F3}"/>
          </ac:spMkLst>
        </pc:spChg>
        <pc:spChg chg="mod ord">
          <ac:chgData name="Peter Gladek" userId="889cb8531c4a3f3b" providerId="LiveId" clId="{BEAFB65F-A279-4999-B12B-412B2DEB45C6}" dt="2026-04-28T10:16:28.541" v="9647" actId="20577"/>
          <ac:spMkLst>
            <pc:docMk/>
            <pc:sldMk cId="2496313200" sldId="293"/>
            <ac:spMk id="3" creationId="{E031596B-7F19-221F-D59F-8BBB0061446E}"/>
          </ac:spMkLst>
        </pc:spChg>
        <pc:spChg chg="add del mod ord">
          <ac:chgData name="Peter Gladek" userId="889cb8531c4a3f3b" providerId="LiveId" clId="{BEAFB65F-A279-4999-B12B-412B2DEB45C6}" dt="2026-04-28T10:11:51.591" v="9563"/>
          <ac:spMkLst>
            <pc:docMk/>
            <pc:sldMk cId="2496313200" sldId="293"/>
            <ac:spMk id="8" creationId="{AF00F837-7D1D-C892-E1F7-667D60E64949}"/>
          </ac:spMkLst>
        </pc:spChg>
        <pc:picChg chg="del mod">
          <ac:chgData name="Peter Gladek" userId="889cb8531c4a3f3b" providerId="LiveId" clId="{BEAFB65F-A279-4999-B12B-412B2DEB45C6}" dt="2026-04-28T10:01:42.767" v="9416" actId="478"/>
          <ac:picMkLst>
            <pc:docMk/>
            <pc:sldMk cId="2496313200" sldId="293"/>
            <ac:picMk id="4" creationId="{B3BFEC5B-D221-85FA-B0A9-7B83DBAA8303}"/>
          </ac:picMkLst>
        </pc:picChg>
        <pc:picChg chg="add del mod">
          <ac:chgData name="Peter Gladek" userId="889cb8531c4a3f3b" providerId="LiveId" clId="{BEAFB65F-A279-4999-B12B-412B2DEB45C6}" dt="2026-04-28T10:11:50.196" v="9562" actId="21"/>
          <ac:picMkLst>
            <pc:docMk/>
            <pc:sldMk cId="2496313200" sldId="293"/>
            <ac:picMk id="7" creationId="{4C6DB063-FA14-15A6-AC62-D85DBB0FD188}"/>
          </ac:picMkLst>
        </pc:picChg>
        <pc:picChg chg="add mod">
          <ac:chgData name="Peter Gladek" userId="889cb8531c4a3f3b" providerId="LiveId" clId="{BEAFB65F-A279-4999-B12B-412B2DEB45C6}" dt="2026-04-28T10:11:55.347" v="9564" actId="14100"/>
          <ac:picMkLst>
            <pc:docMk/>
            <pc:sldMk cId="2496313200" sldId="293"/>
            <ac:picMk id="9" creationId="{4C6DB063-FA14-15A6-AC62-D85DBB0FD188}"/>
          </ac:picMkLst>
        </pc:picChg>
      </pc:sldChg>
      <pc:sldChg chg="modSp new del mod">
        <pc:chgData name="Peter Gladek" userId="889cb8531c4a3f3b" providerId="LiveId" clId="{BEAFB65F-A279-4999-B12B-412B2DEB45C6}" dt="2026-04-28T10:46:39.494" v="9677" actId="47"/>
        <pc:sldMkLst>
          <pc:docMk/>
          <pc:sldMk cId="1270851045" sldId="294"/>
        </pc:sldMkLst>
        <pc:spChg chg="mod">
          <ac:chgData name="Peter Gladek" userId="889cb8531c4a3f3b" providerId="LiveId" clId="{BEAFB65F-A279-4999-B12B-412B2DEB45C6}" dt="2026-04-28T10:11:21.234" v="9549" actId="20577"/>
          <ac:spMkLst>
            <pc:docMk/>
            <pc:sldMk cId="1270851045" sldId="294"/>
            <ac:spMk id="2" creationId="{51843F47-46FF-F65D-4AFE-BE69125FC128}"/>
          </ac:spMkLst>
        </pc:spChg>
      </pc:sldChg>
      <pc:sldChg chg="addSp delSp modSp new add del mod">
        <pc:chgData name="Peter Gladek" userId="889cb8531c4a3f3b" providerId="LiveId" clId="{BEAFB65F-A279-4999-B12B-412B2DEB45C6}" dt="2026-04-28T07:12:15.162" v="8590" actId="47"/>
        <pc:sldMkLst>
          <pc:docMk/>
          <pc:sldMk cId="1503055252" sldId="294"/>
        </pc:sldMkLst>
      </pc:sldChg>
      <pc:sldChg chg="addSp delSp modSp add mod">
        <pc:chgData name="Peter Gladek" userId="889cb8531c4a3f3b" providerId="LiveId" clId="{BEAFB65F-A279-4999-B12B-412B2DEB45C6}" dt="2026-04-28T10:18:49.822" v="9676" actId="20577"/>
        <pc:sldMkLst>
          <pc:docMk/>
          <pc:sldMk cId="913162096" sldId="295"/>
        </pc:sldMkLst>
        <pc:spChg chg="mod">
          <ac:chgData name="Peter Gladek" userId="889cb8531c4a3f3b" providerId="LiveId" clId="{BEAFB65F-A279-4999-B12B-412B2DEB45C6}" dt="2026-04-28T10:13:41.729" v="9593" actId="20577"/>
          <ac:spMkLst>
            <pc:docMk/>
            <pc:sldMk cId="913162096" sldId="295"/>
            <ac:spMk id="2" creationId="{77745C06-F61A-0BF9-D687-952BEB97E356}"/>
          </ac:spMkLst>
        </pc:spChg>
        <pc:spChg chg="mod">
          <ac:chgData name="Peter Gladek" userId="889cb8531c4a3f3b" providerId="LiveId" clId="{BEAFB65F-A279-4999-B12B-412B2DEB45C6}" dt="2026-04-28T10:18:49.822" v="9676" actId="20577"/>
          <ac:spMkLst>
            <pc:docMk/>
            <pc:sldMk cId="913162096" sldId="295"/>
            <ac:spMk id="3" creationId="{60E8D86E-7F66-8711-000F-2016F8F5F4FC}"/>
          </ac:spMkLst>
        </pc:spChg>
        <pc:spChg chg="add del mod">
          <ac:chgData name="Peter Gladek" userId="889cb8531c4a3f3b" providerId="LiveId" clId="{BEAFB65F-A279-4999-B12B-412B2DEB45C6}" dt="2026-04-28T10:12:33.514" v="9574" actId="478"/>
          <ac:spMkLst>
            <pc:docMk/>
            <pc:sldMk cId="913162096" sldId="295"/>
            <ac:spMk id="7" creationId="{28173D22-61E4-0A71-16EF-531317B3365F}"/>
          </ac:spMkLst>
        </pc:spChg>
        <pc:picChg chg="add mod ord">
          <ac:chgData name="Peter Gladek" userId="889cb8531c4a3f3b" providerId="LiveId" clId="{BEAFB65F-A279-4999-B12B-412B2DEB45C6}" dt="2026-04-28T10:12:26.530" v="9572" actId="171"/>
          <ac:picMkLst>
            <pc:docMk/>
            <pc:sldMk cId="913162096" sldId="295"/>
            <ac:picMk id="5" creationId="{6519E269-C3D8-BF1A-AACA-DEEBD48EA10A}"/>
          </ac:picMkLst>
        </pc:picChg>
        <pc:picChg chg="del mod">
          <ac:chgData name="Peter Gladek" userId="889cb8531c4a3f3b" providerId="LiveId" clId="{BEAFB65F-A279-4999-B12B-412B2DEB45C6}" dt="2026-04-28T10:12:28.208" v="9573" actId="478"/>
          <ac:picMkLst>
            <pc:docMk/>
            <pc:sldMk cId="913162096" sldId="295"/>
            <ac:picMk id="9" creationId="{CC1E6EAB-242C-1B7B-4320-8149EB5958CC}"/>
          </ac:picMkLst>
        </pc:picChg>
      </pc:sldChg>
      <pc:sldChg chg="addSp delSp modSp new add del mod">
        <pc:chgData name="Peter Gladek" userId="889cb8531c4a3f3b" providerId="LiveId" clId="{BEAFB65F-A279-4999-B12B-412B2DEB45C6}" dt="2026-04-28T07:12:15.162" v="8590" actId="47"/>
        <pc:sldMkLst>
          <pc:docMk/>
          <pc:sldMk cId="2736417042" sldId="295"/>
        </pc:sldMkLst>
      </pc:sldChg>
      <pc:sldChg chg="addSp modSp new add del mod ord">
        <pc:chgData name="Peter Gladek" userId="889cb8531c4a3f3b" providerId="LiveId" clId="{BEAFB65F-A279-4999-B12B-412B2DEB45C6}" dt="2026-04-28T07:12:15.162" v="8590" actId="47"/>
        <pc:sldMkLst>
          <pc:docMk/>
          <pc:sldMk cId="160209851" sldId="296"/>
        </pc:sldMkLst>
      </pc:sldChg>
      <pc:sldChg chg="modSp new mod">
        <pc:chgData name="Peter Gladek" userId="889cb8531c4a3f3b" providerId="LiveId" clId="{BEAFB65F-A279-4999-B12B-412B2DEB45C6}" dt="2026-04-28T10:46:55.327" v="9716" actId="20577"/>
        <pc:sldMkLst>
          <pc:docMk/>
          <pc:sldMk cId="1256023616" sldId="296"/>
        </pc:sldMkLst>
        <pc:spChg chg="mod">
          <ac:chgData name="Peter Gladek" userId="889cb8531c4a3f3b" providerId="LiveId" clId="{BEAFB65F-A279-4999-B12B-412B2DEB45C6}" dt="2026-04-28T10:46:55.327" v="9716" actId="20577"/>
          <ac:spMkLst>
            <pc:docMk/>
            <pc:sldMk cId="1256023616" sldId="296"/>
            <ac:spMk id="2" creationId="{2E6D2925-DC77-F092-C698-3EBDBF720C39}"/>
          </ac:spMkLst>
        </pc:spChg>
        <pc:spChg chg="mod">
          <ac:chgData name="Peter Gladek" userId="889cb8531c4a3f3b" providerId="LiveId" clId="{BEAFB65F-A279-4999-B12B-412B2DEB45C6}" dt="2026-04-28T10:46:48.279" v="9682" actId="20577"/>
          <ac:spMkLst>
            <pc:docMk/>
            <pc:sldMk cId="1256023616" sldId="296"/>
            <ac:spMk id="3" creationId="{F53F0841-D92D-066C-6587-89DD13182A4D}"/>
          </ac:spMkLst>
        </pc:spChg>
      </pc:sldChg>
      <pc:sldChg chg="addSp delSp modSp new add del mod modClrScheme chgLayout">
        <pc:chgData name="Peter Gladek" userId="889cb8531c4a3f3b" providerId="LiveId" clId="{BEAFB65F-A279-4999-B12B-412B2DEB45C6}" dt="2026-04-28T07:12:15.162" v="8590" actId="47"/>
        <pc:sldMkLst>
          <pc:docMk/>
          <pc:sldMk cId="2548538409" sldId="297"/>
        </pc:sldMkLst>
      </pc:sldChg>
      <pc:sldChg chg="addSp delSp modSp new mod modClrScheme chgLayout">
        <pc:chgData name="Peter Gladek" userId="889cb8531c4a3f3b" providerId="LiveId" clId="{BEAFB65F-A279-4999-B12B-412B2DEB45C6}" dt="2026-04-28T12:58:37.535" v="9828" actId="1076"/>
        <pc:sldMkLst>
          <pc:docMk/>
          <pc:sldMk cId="3919311219" sldId="297"/>
        </pc:sldMkLst>
        <pc:spChg chg="del mod ord">
          <ac:chgData name="Peter Gladek" userId="889cb8531c4a3f3b" providerId="LiveId" clId="{BEAFB65F-A279-4999-B12B-412B2DEB45C6}" dt="2026-04-28T12:50:01.389" v="9718" actId="700"/>
          <ac:spMkLst>
            <pc:docMk/>
            <pc:sldMk cId="3919311219" sldId="297"/>
            <ac:spMk id="2" creationId="{1D181957-AFAC-389B-666B-EBE1A5217937}"/>
          </ac:spMkLst>
        </pc:spChg>
        <pc:spChg chg="del mod ord">
          <ac:chgData name="Peter Gladek" userId="889cb8531c4a3f3b" providerId="LiveId" clId="{BEAFB65F-A279-4999-B12B-412B2DEB45C6}" dt="2026-04-28T12:50:01.389" v="9718" actId="700"/>
          <ac:spMkLst>
            <pc:docMk/>
            <pc:sldMk cId="3919311219" sldId="297"/>
            <ac:spMk id="3" creationId="{66CB0895-0F1A-8D7B-AD19-0CF2E4F05D55}"/>
          </ac:spMkLst>
        </pc:spChg>
        <pc:spChg chg="add mod ord">
          <ac:chgData name="Peter Gladek" userId="889cb8531c4a3f3b" providerId="LiveId" clId="{BEAFB65F-A279-4999-B12B-412B2DEB45C6}" dt="2026-04-28T12:50:29.661" v="9759" actId="20577"/>
          <ac:spMkLst>
            <pc:docMk/>
            <pc:sldMk cId="3919311219" sldId="297"/>
            <ac:spMk id="4" creationId="{8650031F-6966-EFF8-9A75-7F4C7DC3A3A4}"/>
          </ac:spMkLst>
        </pc:spChg>
        <pc:spChg chg="add del mod ord">
          <ac:chgData name="Peter Gladek" userId="889cb8531c4a3f3b" providerId="LiveId" clId="{BEAFB65F-A279-4999-B12B-412B2DEB45C6}" dt="2026-04-28T12:50:20.457" v="9751" actId="700"/>
          <ac:spMkLst>
            <pc:docMk/>
            <pc:sldMk cId="3919311219" sldId="297"/>
            <ac:spMk id="5" creationId="{EEDEFD49-ACCF-1080-6881-D75560F4E075}"/>
          </ac:spMkLst>
        </pc:spChg>
        <pc:spChg chg="add mod ord">
          <ac:chgData name="Peter Gladek" userId="889cb8531c4a3f3b" providerId="LiveId" clId="{BEAFB65F-A279-4999-B12B-412B2DEB45C6}" dt="2026-04-28T12:58:37.535" v="9828" actId="1076"/>
          <ac:spMkLst>
            <pc:docMk/>
            <pc:sldMk cId="3919311219" sldId="297"/>
            <ac:spMk id="6" creationId="{9D71B0FC-B1C2-4090-D1A7-717BA178E758}"/>
          </ac:spMkLst>
        </pc:spChg>
        <pc:spChg chg="add del mod ord">
          <ac:chgData name="Peter Gladek" userId="889cb8531c4a3f3b" providerId="LiveId" clId="{BEAFB65F-A279-4999-B12B-412B2DEB45C6}" dt="2026-04-28T12:51:42.756" v="9802" actId="22"/>
          <ac:spMkLst>
            <pc:docMk/>
            <pc:sldMk cId="3919311219" sldId="297"/>
            <ac:spMk id="7" creationId="{A26ECF10-B3F0-988B-64A0-534367D48889}"/>
          </ac:spMkLst>
        </pc:spChg>
        <pc:spChg chg="add mod ord">
          <ac:chgData name="Peter Gladek" userId="889cb8531c4a3f3b" providerId="LiveId" clId="{BEAFB65F-A279-4999-B12B-412B2DEB45C6}" dt="2026-04-28T12:58:37.535" v="9828" actId="1076"/>
          <ac:spMkLst>
            <pc:docMk/>
            <pc:sldMk cId="3919311219" sldId="297"/>
            <ac:spMk id="8" creationId="{2EC67BAE-5088-D145-AB38-07D8E9187C07}"/>
          </ac:spMkLst>
        </pc:spChg>
        <pc:spChg chg="add del mod ord">
          <ac:chgData name="Peter Gladek" userId="889cb8531c4a3f3b" providerId="LiveId" clId="{BEAFB65F-A279-4999-B12B-412B2DEB45C6}" dt="2026-04-28T12:52:27.750" v="9808" actId="22"/>
          <ac:spMkLst>
            <pc:docMk/>
            <pc:sldMk cId="3919311219" sldId="297"/>
            <ac:spMk id="9" creationId="{69A58510-76C1-E653-D88A-22C99A1571C5}"/>
          </ac:spMkLst>
        </pc:spChg>
        <pc:spChg chg="add mod ord">
          <ac:chgData name="Peter Gladek" userId="889cb8531c4a3f3b" providerId="LiveId" clId="{BEAFB65F-A279-4999-B12B-412B2DEB45C6}" dt="2026-04-28T12:58:37.535" v="9828" actId="1076"/>
          <ac:spMkLst>
            <pc:docMk/>
            <pc:sldMk cId="3919311219" sldId="297"/>
            <ac:spMk id="10" creationId="{C34A8348-145A-88FA-81C5-A61A847C348B}"/>
          </ac:spMkLst>
        </pc:spChg>
        <pc:spChg chg="add del mod ord">
          <ac:chgData name="Peter Gladek" userId="889cb8531c4a3f3b" providerId="LiveId" clId="{BEAFB65F-A279-4999-B12B-412B2DEB45C6}" dt="2026-04-28T12:57:19.192" v="9814" actId="22"/>
          <ac:spMkLst>
            <pc:docMk/>
            <pc:sldMk cId="3919311219" sldId="297"/>
            <ac:spMk id="11" creationId="{1D627DE0-BDAE-420B-5F54-1E62E43B43D5}"/>
          </ac:spMkLst>
        </pc:spChg>
        <pc:spChg chg="add del mod">
          <ac:chgData name="Peter Gladek" userId="889cb8531c4a3f3b" providerId="LiveId" clId="{BEAFB65F-A279-4999-B12B-412B2DEB45C6}" dt="2026-04-28T12:52:03.677" v="9807"/>
          <ac:spMkLst>
            <pc:docMk/>
            <pc:sldMk cId="3919311219" sldId="297"/>
            <ac:spMk id="15" creationId="{016479BC-0EBC-EEF4-781A-D77919A2E386}"/>
          </ac:spMkLst>
        </pc:spChg>
        <pc:spChg chg="add del mod">
          <ac:chgData name="Peter Gladek" userId="889cb8531c4a3f3b" providerId="LiveId" clId="{BEAFB65F-A279-4999-B12B-412B2DEB45C6}" dt="2026-04-28T12:53:04.123" v="9812"/>
          <ac:spMkLst>
            <pc:docMk/>
            <pc:sldMk cId="3919311219" sldId="297"/>
            <ac:spMk id="22" creationId="{A393D4BC-A31F-F840-EE5F-98B409E896C8}"/>
          </ac:spMkLst>
        </pc:spChg>
        <pc:picChg chg="add del mod ord">
          <ac:chgData name="Peter Gladek" userId="889cb8531c4a3f3b" providerId="LiveId" clId="{BEAFB65F-A279-4999-B12B-412B2DEB45C6}" dt="2026-04-28T12:51:58.729" v="9803" actId="478"/>
          <ac:picMkLst>
            <pc:docMk/>
            <pc:sldMk cId="3919311219" sldId="297"/>
            <ac:picMk id="13" creationId="{F8C09574-5CFF-2832-E7DB-B8E541693E82}"/>
          </ac:picMkLst>
        </pc:picChg>
        <pc:picChg chg="add del mod">
          <ac:chgData name="Peter Gladek" userId="889cb8531c4a3f3b" providerId="LiveId" clId="{BEAFB65F-A279-4999-B12B-412B2DEB45C6}" dt="2026-04-28T12:52:02.714" v="9806" actId="21"/>
          <ac:picMkLst>
            <pc:docMk/>
            <pc:sldMk cId="3919311219" sldId="297"/>
            <ac:picMk id="17" creationId="{D673CEAF-1F79-1AA6-358E-640A26856C3A}"/>
          </ac:picMkLst>
        </pc:picChg>
        <pc:picChg chg="add mod">
          <ac:chgData name="Peter Gladek" userId="889cb8531c4a3f3b" providerId="LiveId" clId="{BEAFB65F-A279-4999-B12B-412B2DEB45C6}" dt="2026-04-28T12:57:35.528" v="9818" actId="14100"/>
          <ac:picMkLst>
            <pc:docMk/>
            <pc:sldMk cId="3919311219" sldId="297"/>
            <ac:picMk id="18" creationId="{D673CEAF-1F79-1AA6-358E-640A26856C3A}"/>
          </ac:picMkLst>
        </pc:picChg>
        <pc:picChg chg="add del mod ord">
          <ac:chgData name="Peter Gladek" userId="889cb8531c4a3f3b" providerId="LiveId" clId="{BEAFB65F-A279-4999-B12B-412B2DEB45C6}" dt="2026-04-28T12:52:59.507" v="9809" actId="478"/>
          <ac:picMkLst>
            <pc:docMk/>
            <pc:sldMk cId="3919311219" sldId="297"/>
            <ac:picMk id="20" creationId="{8B080FEE-B56E-19FE-CE90-45DFE2E9D307}"/>
          </ac:picMkLst>
        </pc:picChg>
        <pc:picChg chg="add del">
          <ac:chgData name="Peter Gladek" userId="889cb8531c4a3f3b" providerId="LiveId" clId="{BEAFB65F-A279-4999-B12B-412B2DEB45C6}" dt="2026-04-28T12:53:03.189" v="9811" actId="21"/>
          <ac:picMkLst>
            <pc:docMk/>
            <pc:sldMk cId="3919311219" sldId="297"/>
            <ac:picMk id="24" creationId="{7976A4B2-D339-B773-57B7-EEB2EBFF13DA}"/>
          </ac:picMkLst>
        </pc:picChg>
        <pc:picChg chg="add mod">
          <ac:chgData name="Peter Gladek" userId="889cb8531c4a3f3b" providerId="LiveId" clId="{BEAFB65F-A279-4999-B12B-412B2DEB45C6}" dt="2026-04-28T12:57:31.018" v="9817" actId="1076"/>
          <ac:picMkLst>
            <pc:docMk/>
            <pc:sldMk cId="3919311219" sldId="297"/>
            <ac:picMk id="25" creationId="{7976A4B2-D339-B773-57B7-EEB2EBFF13DA}"/>
          </ac:picMkLst>
        </pc:picChg>
        <pc:picChg chg="add mod ord">
          <ac:chgData name="Peter Gladek" userId="889cb8531c4a3f3b" providerId="LiveId" clId="{BEAFB65F-A279-4999-B12B-412B2DEB45C6}" dt="2026-04-28T12:57:24.648" v="9815" actId="14100"/>
          <ac:picMkLst>
            <pc:docMk/>
            <pc:sldMk cId="3919311219" sldId="297"/>
            <ac:picMk id="27" creationId="{BC73E513-F875-8984-AF57-41F9812ABF40}"/>
          </ac:picMkLst>
        </pc:picChg>
        <pc:picChg chg="add mod">
          <ac:chgData name="Peter Gladek" userId="889cb8531c4a3f3b" providerId="LiveId" clId="{BEAFB65F-A279-4999-B12B-412B2DEB45C6}" dt="2026-04-28T12:57:58.518" v="9821" actId="1076"/>
          <ac:picMkLst>
            <pc:docMk/>
            <pc:sldMk cId="3919311219" sldId="297"/>
            <ac:picMk id="29" creationId="{F8FF4E05-EE8B-4FE5-2DFB-DE79D30AEC27}"/>
          </ac:picMkLst>
        </pc:picChg>
        <pc:picChg chg="add mod">
          <ac:chgData name="Peter Gladek" userId="889cb8531c4a3f3b" providerId="LiveId" clId="{BEAFB65F-A279-4999-B12B-412B2DEB45C6}" dt="2026-04-28T12:58:08.229" v="9824" actId="1076"/>
          <ac:picMkLst>
            <pc:docMk/>
            <pc:sldMk cId="3919311219" sldId="297"/>
            <ac:picMk id="31" creationId="{3EED5171-6393-FA54-4CB1-A7109CE6FB8F}"/>
          </ac:picMkLst>
        </pc:picChg>
        <pc:picChg chg="add mod">
          <ac:chgData name="Peter Gladek" userId="889cb8531c4a3f3b" providerId="LiveId" clId="{BEAFB65F-A279-4999-B12B-412B2DEB45C6}" dt="2026-04-28T12:58:20.920" v="9827" actId="1076"/>
          <ac:picMkLst>
            <pc:docMk/>
            <pc:sldMk cId="3919311219" sldId="297"/>
            <ac:picMk id="33" creationId="{0D07A01D-651F-AB75-3742-E373D9EEE7CF}"/>
          </ac:picMkLst>
        </pc:picChg>
      </pc:sldChg>
      <pc:sldMasterChg chg="add del addSldLayout delSldLayout">
        <pc:chgData name="Peter Gladek" userId="889cb8531c4a3f3b" providerId="LiveId" clId="{BEAFB65F-A279-4999-B12B-412B2DEB45C6}" dt="2026-04-28T07:12:15.162" v="8590" actId="47"/>
        <pc:sldMasterMkLst>
          <pc:docMk/>
          <pc:sldMasterMk cId="729644655" sldId="2147483648"/>
        </pc:sldMasterMkLst>
        <pc:sldLayoutChg chg="add del">
          <pc:chgData name="Peter Gladek" userId="889cb8531c4a3f3b" providerId="LiveId" clId="{BEAFB65F-A279-4999-B12B-412B2DEB45C6}" dt="2026-04-28T07:11:52.923" v="8550" actId="47"/>
          <pc:sldLayoutMkLst>
            <pc:docMk/>
            <pc:sldMasterMk cId="729644655" sldId="2147483648"/>
            <pc:sldLayoutMk cId="3645058016" sldId="2147483649"/>
          </pc:sldLayoutMkLst>
        </pc:sldLayoutChg>
        <pc:sldLayoutChg chg="add del">
          <pc:chgData name="Peter Gladek" userId="889cb8531c4a3f3b" providerId="LiveId" clId="{BEAFB65F-A279-4999-B12B-412B2DEB45C6}" dt="2026-04-28T07:11:52.923" v="8550" actId="47"/>
          <pc:sldLayoutMkLst>
            <pc:docMk/>
            <pc:sldMasterMk cId="729644655" sldId="2147483648"/>
            <pc:sldLayoutMk cId="1961605294" sldId="2147483650"/>
          </pc:sldLayoutMkLst>
        </pc:sldLayoutChg>
        <pc:sldLayoutChg chg="add del">
          <pc:chgData name="Peter Gladek" userId="889cb8531c4a3f3b" providerId="LiveId" clId="{BEAFB65F-A279-4999-B12B-412B2DEB45C6}" dt="2026-04-28T07:11:52.923" v="8550" actId="47"/>
          <pc:sldLayoutMkLst>
            <pc:docMk/>
            <pc:sldMasterMk cId="729644655" sldId="2147483648"/>
            <pc:sldLayoutMk cId="769438542" sldId="2147483651"/>
          </pc:sldLayoutMkLst>
        </pc:sldLayoutChg>
        <pc:sldLayoutChg chg="add del">
          <pc:chgData name="Peter Gladek" userId="889cb8531c4a3f3b" providerId="LiveId" clId="{BEAFB65F-A279-4999-B12B-412B2DEB45C6}" dt="2026-04-28T07:11:52.923" v="8550" actId="47"/>
          <pc:sldLayoutMkLst>
            <pc:docMk/>
            <pc:sldMasterMk cId="729644655" sldId="2147483648"/>
            <pc:sldLayoutMk cId="2127343614" sldId="2147483652"/>
          </pc:sldLayoutMkLst>
        </pc:sldLayoutChg>
        <pc:sldLayoutChg chg="add del">
          <pc:chgData name="Peter Gladek" userId="889cb8531c4a3f3b" providerId="LiveId" clId="{BEAFB65F-A279-4999-B12B-412B2DEB45C6}" dt="2026-04-28T07:11:52.923" v="8550" actId="47"/>
          <pc:sldLayoutMkLst>
            <pc:docMk/>
            <pc:sldMasterMk cId="729644655" sldId="2147483648"/>
            <pc:sldLayoutMk cId="393032609" sldId="2147483653"/>
          </pc:sldLayoutMkLst>
        </pc:sldLayoutChg>
        <pc:sldLayoutChg chg="add del">
          <pc:chgData name="Peter Gladek" userId="889cb8531c4a3f3b" providerId="LiveId" clId="{BEAFB65F-A279-4999-B12B-412B2DEB45C6}" dt="2026-04-28T07:11:52.923" v="8550" actId="47"/>
          <pc:sldLayoutMkLst>
            <pc:docMk/>
            <pc:sldMasterMk cId="729644655" sldId="2147483648"/>
            <pc:sldLayoutMk cId="2757012711" sldId="2147483654"/>
          </pc:sldLayoutMkLst>
        </pc:sldLayoutChg>
        <pc:sldLayoutChg chg="add del">
          <pc:chgData name="Peter Gladek" userId="889cb8531c4a3f3b" providerId="LiveId" clId="{BEAFB65F-A279-4999-B12B-412B2DEB45C6}" dt="2026-04-28T07:11:52.923" v="8550" actId="47"/>
          <pc:sldLayoutMkLst>
            <pc:docMk/>
            <pc:sldMasterMk cId="729644655" sldId="2147483648"/>
            <pc:sldLayoutMk cId="784640847" sldId="2147483655"/>
          </pc:sldLayoutMkLst>
        </pc:sldLayoutChg>
        <pc:sldLayoutChg chg="add del">
          <pc:chgData name="Peter Gladek" userId="889cb8531c4a3f3b" providerId="LiveId" clId="{BEAFB65F-A279-4999-B12B-412B2DEB45C6}" dt="2026-04-28T07:11:52.923" v="8550" actId="47"/>
          <pc:sldLayoutMkLst>
            <pc:docMk/>
            <pc:sldMasterMk cId="729644655" sldId="2147483648"/>
            <pc:sldLayoutMk cId="2209623714" sldId="2147483656"/>
          </pc:sldLayoutMkLst>
        </pc:sldLayoutChg>
        <pc:sldLayoutChg chg="add del">
          <pc:chgData name="Peter Gladek" userId="889cb8531c4a3f3b" providerId="LiveId" clId="{BEAFB65F-A279-4999-B12B-412B2DEB45C6}" dt="2026-04-28T07:11:52.923" v="8550" actId="47"/>
          <pc:sldLayoutMkLst>
            <pc:docMk/>
            <pc:sldMasterMk cId="729644655" sldId="2147483648"/>
            <pc:sldLayoutMk cId="4110250487" sldId="2147483657"/>
          </pc:sldLayoutMkLst>
        </pc:sldLayoutChg>
        <pc:sldLayoutChg chg="add del">
          <pc:chgData name="Peter Gladek" userId="889cb8531c4a3f3b" providerId="LiveId" clId="{BEAFB65F-A279-4999-B12B-412B2DEB45C6}" dt="2026-04-28T07:12:15.162" v="8590" actId="47"/>
          <pc:sldLayoutMkLst>
            <pc:docMk/>
            <pc:sldMasterMk cId="729644655" sldId="2147483648"/>
            <pc:sldLayoutMk cId="9912903" sldId="2147483671"/>
          </pc:sldLayoutMkLst>
        </pc:sldLayoutChg>
        <pc:sldLayoutChg chg="add del">
          <pc:chgData name="Peter Gladek" userId="889cb8531c4a3f3b" providerId="LiveId" clId="{BEAFB65F-A279-4999-B12B-412B2DEB45C6}" dt="2026-04-28T07:11:52.923" v="8550" actId="47"/>
          <pc:sldLayoutMkLst>
            <pc:docMk/>
            <pc:sldMasterMk cId="729644655" sldId="2147483648"/>
            <pc:sldLayoutMk cId="3771384789"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A7E3B-36D9-4F66-80A9-B9F5B77A65A5}" type="datetimeFigureOut">
              <a:rPr lang="sl-SI" smtClean="0"/>
              <a:t>28. 04. 2026</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F8406-8305-4E6D-BA33-F43C24CD90BE}" type="slidenum">
              <a:rPr lang="sl-SI" smtClean="0"/>
              <a:t>‹#›</a:t>
            </a:fld>
            <a:endParaRPr lang="sl-SI"/>
          </a:p>
        </p:txBody>
      </p:sp>
    </p:spTree>
    <p:extLst>
      <p:ext uri="{BB962C8B-B14F-4D97-AF65-F5344CB8AC3E}">
        <p14:creationId xmlns:p14="http://schemas.microsoft.com/office/powerpoint/2010/main" val="280886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71EBB6-9C61-CA90-6ECD-64CFD6D6D37F}"/>
              </a:ext>
            </a:extLst>
          </p:cNvPr>
          <p:cNvSpPr>
            <a:spLocks noGrp="1"/>
          </p:cNvSpPr>
          <p:nvPr>
            <p:ph type="ctrTitle"/>
          </p:nvPr>
        </p:nvSpPr>
        <p:spPr>
          <a:xfrm>
            <a:off x="1524000" y="1694856"/>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D38E223-4D23-D467-2F73-9D59C882DE9C}"/>
              </a:ext>
            </a:extLst>
          </p:cNvPr>
          <p:cNvSpPr>
            <a:spLocks noGrp="1"/>
          </p:cNvSpPr>
          <p:nvPr>
            <p:ph type="subTitle" idx="1"/>
          </p:nvPr>
        </p:nvSpPr>
        <p:spPr>
          <a:xfrm>
            <a:off x="1524000" y="417453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B9C524D8-FB76-ABFF-CF39-FAAA6EACA090}"/>
              </a:ext>
            </a:extLst>
          </p:cNvPr>
          <p:cNvSpPr>
            <a:spLocks noGrp="1"/>
          </p:cNvSpPr>
          <p:nvPr>
            <p:ph type="dt" sz="half" idx="10"/>
          </p:nvPr>
        </p:nvSpPr>
        <p:spPr/>
        <p:txBody>
          <a:bodyPr/>
          <a:lstStyle/>
          <a:p>
            <a:fld id="{329C74F4-95DE-4C91-AC62-A0BFB027CC7D}" type="datetimeFigureOut">
              <a:rPr lang="sl-SI" smtClean="0"/>
              <a:t>28. 04. 2026</a:t>
            </a:fld>
            <a:endParaRPr lang="sl-SI"/>
          </a:p>
        </p:txBody>
      </p:sp>
      <p:sp>
        <p:nvSpPr>
          <p:cNvPr id="5" name="Označba mesta noge 4">
            <a:extLst>
              <a:ext uri="{FF2B5EF4-FFF2-40B4-BE49-F238E27FC236}">
                <a16:creationId xmlns:a16="http://schemas.microsoft.com/office/drawing/2014/main" id="{0B719A78-6FC1-96E3-0A3D-1F1148C536C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07255B1-92A4-E0E4-CA23-57E746D55834}"/>
              </a:ext>
            </a:extLst>
          </p:cNvPr>
          <p:cNvSpPr>
            <a:spLocks noGrp="1"/>
          </p:cNvSpPr>
          <p:nvPr>
            <p:ph type="sldNum" sz="quarter" idx="12"/>
          </p:nvPr>
        </p:nvSpPr>
        <p:spPr/>
        <p:txBody>
          <a:bodyPr/>
          <a:lstStyle/>
          <a:p>
            <a:fld id="{83208277-9E8A-46B2-AFF5-27BD95A03609}" type="slidenum">
              <a:rPr lang="sl-SI" smtClean="0"/>
              <a:t>‹#›</a:t>
            </a:fld>
            <a:endParaRPr lang="sl-SI"/>
          </a:p>
        </p:txBody>
      </p:sp>
    </p:spTree>
    <p:extLst>
      <p:ext uri="{BB962C8B-B14F-4D97-AF65-F5344CB8AC3E}">
        <p14:creationId xmlns:p14="http://schemas.microsoft.com/office/powerpoint/2010/main" val="364505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7DDE45-E087-F3AC-B165-DB28DCCD2CE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BD3C252E-2DBD-D551-0155-96B23DB2DC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329175E-322B-6206-E651-126888C08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0F9CB58B-75C8-329D-494C-492C8C3DBF95}"/>
              </a:ext>
            </a:extLst>
          </p:cNvPr>
          <p:cNvSpPr>
            <a:spLocks noGrp="1"/>
          </p:cNvSpPr>
          <p:nvPr>
            <p:ph type="dt" sz="half" idx="10"/>
          </p:nvPr>
        </p:nvSpPr>
        <p:spPr/>
        <p:txBody>
          <a:bodyPr/>
          <a:lstStyle/>
          <a:p>
            <a:fld id="{329C74F4-95DE-4C91-AC62-A0BFB027CC7D}" type="datetimeFigureOut">
              <a:rPr lang="sl-SI" smtClean="0"/>
              <a:t>28. 04. 2026</a:t>
            </a:fld>
            <a:endParaRPr lang="sl-SI"/>
          </a:p>
        </p:txBody>
      </p:sp>
      <p:sp>
        <p:nvSpPr>
          <p:cNvPr id="6" name="Označba mesta noge 5">
            <a:extLst>
              <a:ext uri="{FF2B5EF4-FFF2-40B4-BE49-F238E27FC236}">
                <a16:creationId xmlns:a16="http://schemas.microsoft.com/office/drawing/2014/main" id="{70E002B6-4294-AF9E-A408-6B4DA76AA9D6}"/>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835ABB8-B97E-6213-BC68-35D0F81C33FA}"/>
              </a:ext>
            </a:extLst>
          </p:cNvPr>
          <p:cNvSpPr>
            <a:spLocks noGrp="1"/>
          </p:cNvSpPr>
          <p:nvPr>
            <p:ph type="sldNum" sz="quarter" idx="12"/>
          </p:nvPr>
        </p:nvSpPr>
        <p:spPr/>
        <p:txBody>
          <a:bodyPr/>
          <a:lstStyle/>
          <a:p>
            <a:fld id="{83208277-9E8A-46B2-AFF5-27BD95A03609}" type="slidenum">
              <a:rPr lang="sl-SI" smtClean="0"/>
              <a:t>‹#›</a:t>
            </a:fld>
            <a:endParaRPr lang="sl-SI"/>
          </a:p>
        </p:txBody>
      </p:sp>
    </p:spTree>
    <p:extLst>
      <p:ext uri="{BB962C8B-B14F-4D97-AF65-F5344CB8AC3E}">
        <p14:creationId xmlns:p14="http://schemas.microsoft.com/office/powerpoint/2010/main" val="411025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Naslov predmet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6A5A94-5AD4-EDCC-2774-93D9E37D0B23}"/>
              </a:ext>
            </a:extLst>
          </p:cNvPr>
          <p:cNvSpPr>
            <a:spLocks noGrp="1"/>
          </p:cNvSpPr>
          <p:nvPr>
            <p:ph type="ctrTitle"/>
          </p:nvPr>
        </p:nvSpPr>
        <p:spPr>
          <a:xfrm>
            <a:off x="838200" y="2074863"/>
            <a:ext cx="7049494"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F3CA8A81-A926-E3CD-33AF-22F5C59B923C}"/>
              </a:ext>
            </a:extLst>
          </p:cNvPr>
          <p:cNvSpPr>
            <a:spLocks noGrp="1"/>
          </p:cNvSpPr>
          <p:nvPr>
            <p:ph type="subTitle" idx="1"/>
          </p:nvPr>
        </p:nvSpPr>
        <p:spPr>
          <a:xfrm>
            <a:off x="838200" y="4554538"/>
            <a:ext cx="7049494" cy="13636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6B4561CC-C83C-6291-56B1-5721AD9ED278}"/>
              </a:ext>
            </a:extLst>
          </p:cNvPr>
          <p:cNvSpPr>
            <a:spLocks noGrp="1"/>
          </p:cNvSpPr>
          <p:nvPr>
            <p:ph type="dt" sz="half" idx="10"/>
          </p:nvPr>
        </p:nvSpPr>
        <p:spPr/>
        <p:txBody>
          <a:bodyPr/>
          <a:lstStyle/>
          <a:p>
            <a:fld id="{BEF26C6C-9C0A-42B5-AB0F-287488D6265F}" type="datetimeFigureOut">
              <a:rPr lang="sl-SI" smtClean="0"/>
              <a:t>28. 04. 2026</a:t>
            </a:fld>
            <a:endParaRPr lang="sl-SI"/>
          </a:p>
        </p:txBody>
      </p:sp>
      <p:sp>
        <p:nvSpPr>
          <p:cNvPr id="5" name="Označba mesta noge 4">
            <a:extLst>
              <a:ext uri="{FF2B5EF4-FFF2-40B4-BE49-F238E27FC236}">
                <a16:creationId xmlns:a16="http://schemas.microsoft.com/office/drawing/2014/main" id="{FCCBBE57-658C-C189-629F-4FFA2BAB58D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FFC4799-AB24-0EB1-8780-F56F67C684B4}"/>
              </a:ext>
            </a:extLst>
          </p:cNvPr>
          <p:cNvSpPr>
            <a:spLocks noGrp="1"/>
          </p:cNvSpPr>
          <p:nvPr>
            <p:ph type="sldNum" sz="quarter" idx="12"/>
          </p:nvPr>
        </p:nvSpPr>
        <p:spPr/>
        <p:txBody>
          <a:bodyPr/>
          <a:lstStyle/>
          <a:p>
            <a:fld id="{FBB70401-D12E-498E-AEF6-7D88E22F8EE9}" type="slidenum">
              <a:rPr lang="sl-SI" smtClean="0"/>
              <a:t>‹#›</a:t>
            </a:fld>
            <a:endParaRPr lang="sl-SI"/>
          </a:p>
        </p:txBody>
      </p:sp>
    </p:spTree>
    <p:extLst>
      <p:ext uri="{BB962C8B-B14F-4D97-AF65-F5344CB8AC3E}">
        <p14:creationId xmlns:p14="http://schemas.microsoft.com/office/powerpoint/2010/main" val="1207360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 poglav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FB7059-7934-2BCE-DACF-87E92C8FF0FC}"/>
              </a:ext>
            </a:extLst>
          </p:cNvPr>
          <p:cNvSpPr>
            <a:spLocks noGrp="1"/>
          </p:cNvSpPr>
          <p:nvPr>
            <p:ph type="title"/>
          </p:nvPr>
        </p:nvSpPr>
        <p:spPr>
          <a:xfrm>
            <a:off x="1854200" y="2811859"/>
            <a:ext cx="6299200" cy="1843882"/>
          </a:xfrm>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849D78A6-A957-2A0D-20A5-00654A472270}"/>
              </a:ext>
            </a:extLst>
          </p:cNvPr>
          <p:cNvSpPr>
            <a:spLocks noGrp="1"/>
          </p:cNvSpPr>
          <p:nvPr>
            <p:ph type="dt" sz="half" idx="10"/>
          </p:nvPr>
        </p:nvSpPr>
        <p:spPr/>
        <p:txBody>
          <a:bodyPr/>
          <a:lstStyle/>
          <a:p>
            <a:fld id="{BEF26C6C-9C0A-42B5-AB0F-287488D6265F}" type="datetimeFigureOut">
              <a:rPr lang="sl-SI" smtClean="0"/>
              <a:t>28. 04. 2026</a:t>
            </a:fld>
            <a:endParaRPr lang="sl-SI"/>
          </a:p>
        </p:txBody>
      </p:sp>
      <p:sp>
        <p:nvSpPr>
          <p:cNvPr id="4" name="Označba mesta noge 3">
            <a:extLst>
              <a:ext uri="{FF2B5EF4-FFF2-40B4-BE49-F238E27FC236}">
                <a16:creationId xmlns:a16="http://schemas.microsoft.com/office/drawing/2014/main" id="{78282117-8A24-4908-2DE6-22E8E43E9CC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B3730021-E971-48C9-C18B-BB2F0A406F03}"/>
              </a:ext>
            </a:extLst>
          </p:cNvPr>
          <p:cNvSpPr>
            <a:spLocks noGrp="1"/>
          </p:cNvSpPr>
          <p:nvPr>
            <p:ph type="sldNum" sz="quarter" idx="12"/>
          </p:nvPr>
        </p:nvSpPr>
        <p:spPr/>
        <p:txBody>
          <a:bodyPr/>
          <a:lstStyle/>
          <a:p>
            <a:fld id="{FBB70401-D12E-498E-AEF6-7D88E22F8EE9}" type="slidenum">
              <a:rPr lang="sl-SI" smtClean="0"/>
              <a:t>‹#›</a:t>
            </a:fld>
            <a:endParaRPr lang="sl-SI"/>
          </a:p>
        </p:txBody>
      </p:sp>
      <p:cxnSp>
        <p:nvCxnSpPr>
          <p:cNvPr id="7" name="Raven povezovalnik 6">
            <a:extLst>
              <a:ext uri="{FF2B5EF4-FFF2-40B4-BE49-F238E27FC236}">
                <a16:creationId xmlns:a16="http://schemas.microsoft.com/office/drawing/2014/main" id="{FC2DBB46-BE20-9BA2-B4E5-522FC741D0B1}"/>
              </a:ext>
            </a:extLst>
          </p:cNvPr>
          <p:cNvCxnSpPr/>
          <p:nvPr userDrawn="1"/>
        </p:nvCxnSpPr>
        <p:spPr>
          <a:xfrm>
            <a:off x="1600200" y="2697480"/>
            <a:ext cx="0" cy="2072640"/>
          </a:xfrm>
          <a:prstGeom prst="line">
            <a:avLst/>
          </a:prstGeom>
          <a:ln>
            <a:solidFill>
              <a:srgbClr val="B74826"/>
            </a:solidFill>
          </a:ln>
        </p:spPr>
        <p:style>
          <a:lnRef idx="2">
            <a:schemeClr val="accent1"/>
          </a:lnRef>
          <a:fillRef idx="0">
            <a:schemeClr val="accent1"/>
          </a:fillRef>
          <a:effectRef idx="1">
            <a:schemeClr val="accent1"/>
          </a:effectRef>
          <a:fontRef idx="minor">
            <a:schemeClr val="tx1"/>
          </a:fontRef>
        </p:style>
      </p:cxnSp>
      <p:sp>
        <p:nvSpPr>
          <p:cNvPr id="17" name="Označba mesta besedila 16">
            <a:extLst>
              <a:ext uri="{FF2B5EF4-FFF2-40B4-BE49-F238E27FC236}">
                <a16:creationId xmlns:a16="http://schemas.microsoft.com/office/drawing/2014/main" id="{9BA277E6-E403-F75A-A097-9D1F0DF3C46D}"/>
              </a:ext>
            </a:extLst>
          </p:cNvPr>
          <p:cNvSpPr>
            <a:spLocks noGrp="1"/>
          </p:cNvSpPr>
          <p:nvPr>
            <p:ph type="body" sz="quarter" idx="13"/>
          </p:nvPr>
        </p:nvSpPr>
        <p:spPr>
          <a:xfrm>
            <a:off x="151765" y="2811859"/>
            <a:ext cx="1250314" cy="1843882"/>
          </a:xfrm>
        </p:spPr>
        <p:txBody>
          <a:bodyPr anchor="ctr">
            <a:normAutofit/>
          </a:bodyPr>
          <a:lstStyle>
            <a:lvl1pPr marL="0" indent="0" algn="r">
              <a:buNone/>
              <a:defRPr sz="4400">
                <a:latin typeface="+mj-lt"/>
              </a:defRPr>
            </a:lvl1pPr>
          </a:lstStyle>
          <a:p>
            <a:pPr lvl="0"/>
            <a:endParaRPr lang="sl-SI"/>
          </a:p>
        </p:txBody>
      </p:sp>
    </p:spTree>
    <p:extLst>
      <p:ext uri="{BB962C8B-B14F-4D97-AF65-F5344CB8AC3E}">
        <p14:creationId xmlns:p14="http://schemas.microsoft.com/office/powerpoint/2010/main" val="121592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5DFC3A-064D-1946-A540-1BF1EAD0678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B5BAFE75-66FA-32DC-7682-53E746A35A1A}"/>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252B021-C644-27D6-C2A4-D29D7EFE18A7}"/>
              </a:ext>
            </a:extLst>
          </p:cNvPr>
          <p:cNvSpPr>
            <a:spLocks noGrp="1"/>
          </p:cNvSpPr>
          <p:nvPr>
            <p:ph type="dt" sz="half" idx="10"/>
          </p:nvPr>
        </p:nvSpPr>
        <p:spPr/>
        <p:txBody>
          <a:bodyPr/>
          <a:lstStyle/>
          <a:p>
            <a:fld id="{BEF26C6C-9C0A-42B5-AB0F-287488D6265F}" type="datetimeFigureOut">
              <a:rPr lang="sl-SI" smtClean="0"/>
              <a:t>28. 04. 2026</a:t>
            </a:fld>
            <a:endParaRPr lang="sl-SI"/>
          </a:p>
        </p:txBody>
      </p:sp>
      <p:sp>
        <p:nvSpPr>
          <p:cNvPr id="5" name="Označba mesta noge 4">
            <a:extLst>
              <a:ext uri="{FF2B5EF4-FFF2-40B4-BE49-F238E27FC236}">
                <a16:creationId xmlns:a16="http://schemas.microsoft.com/office/drawing/2014/main" id="{5A0781A7-ADDB-EE46-8B4B-4347EF26FA9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0DD93BC-32AF-E8F0-FF54-FFFF2A7D57DF}"/>
              </a:ext>
            </a:extLst>
          </p:cNvPr>
          <p:cNvSpPr>
            <a:spLocks noGrp="1"/>
          </p:cNvSpPr>
          <p:nvPr>
            <p:ph type="sldNum" sz="quarter" idx="12"/>
          </p:nvPr>
        </p:nvSpPr>
        <p:spPr/>
        <p:txBody>
          <a:bodyPr/>
          <a:lstStyle/>
          <a:p>
            <a:fld id="{FBB70401-D12E-498E-AEF6-7D88E22F8EE9}" type="slidenum">
              <a:rPr lang="sl-SI" smtClean="0"/>
              <a:t>‹#›</a:t>
            </a:fld>
            <a:endParaRPr lang="sl-SI"/>
          </a:p>
        </p:txBody>
      </p:sp>
    </p:spTree>
    <p:extLst>
      <p:ext uri="{BB962C8B-B14F-4D97-AF65-F5344CB8AC3E}">
        <p14:creationId xmlns:p14="http://schemas.microsoft.com/office/powerpoint/2010/main" val="4223405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D79979-43BB-5FC3-6889-01C95EE40D8A}"/>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9E96C16D-2CDE-BD92-565F-A99FB13D5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07085FED-0057-A5F6-C068-854291C1A536}"/>
              </a:ext>
            </a:extLst>
          </p:cNvPr>
          <p:cNvSpPr>
            <a:spLocks noGrp="1"/>
          </p:cNvSpPr>
          <p:nvPr>
            <p:ph type="dt" sz="half" idx="10"/>
          </p:nvPr>
        </p:nvSpPr>
        <p:spPr/>
        <p:txBody>
          <a:bodyPr/>
          <a:lstStyle/>
          <a:p>
            <a:fld id="{BEF26C6C-9C0A-42B5-AB0F-287488D6265F}" type="datetimeFigureOut">
              <a:rPr lang="sl-SI" smtClean="0"/>
              <a:t>28. 04. 2026</a:t>
            </a:fld>
            <a:endParaRPr lang="sl-SI"/>
          </a:p>
        </p:txBody>
      </p:sp>
      <p:sp>
        <p:nvSpPr>
          <p:cNvPr id="5" name="Označba mesta noge 4">
            <a:extLst>
              <a:ext uri="{FF2B5EF4-FFF2-40B4-BE49-F238E27FC236}">
                <a16:creationId xmlns:a16="http://schemas.microsoft.com/office/drawing/2014/main" id="{F141E071-E417-1F1E-B7CE-83EBB76EA7B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B2E2F835-79B8-742A-5983-A06D66E01274}"/>
              </a:ext>
            </a:extLst>
          </p:cNvPr>
          <p:cNvSpPr>
            <a:spLocks noGrp="1"/>
          </p:cNvSpPr>
          <p:nvPr>
            <p:ph type="sldNum" sz="quarter" idx="12"/>
          </p:nvPr>
        </p:nvSpPr>
        <p:spPr/>
        <p:txBody>
          <a:bodyPr/>
          <a:lstStyle/>
          <a:p>
            <a:fld id="{FBB70401-D12E-498E-AEF6-7D88E22F8EE9}" type="slidenum">
              <a:rPr lang="sl-SI" smtClean="0"/>
              <a:t>‹#›</a:t>
            </a:fld>
            <a:endParaRPr lang="sl-SI"/>
          </a:p>
        </p:txBody>
      </p:sp>
    </p:spTree>
    <p:extLst>
      <p:ext uri="{BB962C8B-B14F-4D97-AF65-F5344CB8AC3E}">
        <p14:creationId xmlns:p14="http://schemas.microsoft.com/office/powerpoint/2010/main" val="901507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306188-1CA2-35FD-5EC0-E114A87B7677}"/>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29093824-2358-1F51-426B-5BD7073DB459}"/>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14A78122-B6AB-CFBF-15FE-670820A6143F}"/>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4690B8B7-C9A2-104A-7226-5D3375102662}"/>
              </a:ext>
            </a:extLst>
          </p:cNvPr>
          <p:cNvSpPr>
            <a:spLocks noGrp="1"/>
          </p:cNvSpPr>
          <p:nvPr>
            <p:ph type="dt" sz="half" idx="10"/>
          </p:nvPr>
        </p:nvSpPr>
        <p:spPr/>
        <p:txBody>
          <a:bodyPr/>
          <a:lstStyle/>
          <a:p>
            <a:fld id="{BEF26C6C-9C0A-42B5-AB0F-287488D6265F}" type="datetimeFigureOut">
              <a:rPr lang="sl-SI" smtClean="0"/>
              <a:t>28. 04. 2026</a:t>
            </a:fld>
            <a:endParaRPr lang="sl-SI"/>
          </a:p>
        </p:txBody>
      </p:sp>
      <p:sp>
        <p:nvSpPr>
          <p:cNvPr id="6" name="Označba mesta noge 5">
            <a:extLst>
              <a:ext uri="{FF2B5EF4-FFF2-40B4-BE49-F238E27FC236}">
                <a16:creationId xmlns:a16="http://schemas.microsoft.com/office/drawing/2014/main" id="{16CC1E39-3790-B50C-A253-2504895040A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706BC6C5-08C9-E569-7437-2551569E13AC}"/>
              </a:ext>
            </a:extLst>
          </p:cNvPr>
          <p:cNvSpPr>
            <a:spLocks noGrp="1"/>
          </p:cNvSpPr>
          <p:nvPr>
            <p:ph type="sldNum" sz="quarter" idx="12"/>
          </p:nvPr>
        </p:nvSpPr>
        <p:spPr/>
        <p:txBody>
          <a:bodyPr/>
          <a:lstStyle/>
          <a:p>
            <a:fld id="{FBB70401-D12E-498E-AEF6-7D88E22F8EE9}" type="slidenum">
              <a:rPr lang="sl-SI" smtClean="0"/>
              <a:t>‹#›</a:t>
            </a:fld>
            <a:endParaRPr lang="sl-SI"/>
          </a:p>
        </p:txBody>
      </p:sp>
    </p:spTree>
    <p:extLst>
      <p:ext uri="{BB962C8B-B14F-4D97-AF65-F5344CB8AC3E}">
        <p14:creationId xmlns:p14="http://schemas.microsoft.com/office/powerpoint/2010/main" val="3055611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4E2BB5-68B7-5B4B-A908-1861C268D704}"/>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3AF16D5-27E5-FB29-5294-A40E16DC7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15E30CFE-CF57-38D7-DE10-61E013B45C55}"/>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2660FC0F-0E02-1B52-5EA7-8EE2509D8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788CED9B-D734-0F0F-9A89-24CA2C722C77}"/>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3932A98E-7C8F-DE82-D08C-AA54AF287E39}"/>
              </a:ext>
            </a:extLst>
          </p:cNvPr>
          <p:cNvSpPr>
            <a:spLocks noGrp="1"/>
          </p:cNvSpPr>
          <p:nvPr>
            <p:ph type="dt" sz="half" idx="10"/>
          </p:nvPr>
        </p:nvSpPr>
        <p:spPr/>
        <p:txBody>
          <a:bodyPr/>
          <a:lstStyle/>
          <a:p>
            <a:fld id="{BEF26C6C-9C0A-42B5-AB0F-287488D6265F}" type="datetimeFigureOut">
              <a:rPr lang="sl-SI" smtClean="0"/>
              <a:t>28. 04. 2026</a:t>
            </a:fld>
            <a:endParaRPr lang="sl-SI"/>
          </a:p>
        </p:txBody>
      </p:sp>
      <p:sp>
        <p:nvSpPr>
          <p:cNvPr id="8" name="Označba mesta noge 7">
            <a:extLst>
              <a:ext uri="{FF2B5EF4-FFF2-40B4-BE49-F238E27FC236}">
                <a16:creationId xmlns:a16="http://schemas.microsoft.com/office/drawing/2014/main" id="{F4132E91-7A75-5377-BE00-A22F3B97B90B}"/>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F1245C83-D5E4-C679-BE56-EE14D7842432}"/>
              </a:ext>
            </a:extLst>
          </p:cNvPr>
          <p:cNvSpPr>
            <a:spLocks noGrp="1"/>
          </p:cNvSpPr>
          <p:nvPr>
            <p:ph type="sldNum" sz="quarter" idx="12"/>
          </p:nvPr>
        </p:nvSpPr>
        <p:spPr/>
        <p:txBody>
          <a:bodyPr/>
          <a:lstStyle/>
          <a:p>
            <a:fld id="{FBB70401-D12E-498E-AEF6-7D88E22F8EE9}" type="slidenum">
              <a:rPr lang="sl-SI" smtClean="0"/>
              <a:t>‹#›</a:t>
            </a:fld>
            <a:endParaRPr lang="sl-SI"/>
          </a:p>
        </p:txBody>
      </p:sp>
    </p:spTree>
    <p:extLst>
      <p:ext uri="{BB962C8B-B14F-4D97-AF65-F5344CB8AC3E}">
        <p14:creationId xmlns:p14="http://schemas.microsoft.com/office/powerpoint/2010/main" val="1125602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BE4E9E-40C5-C4D1-36A6-57080793550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D0F46C56-A35A-1038-BF37-158D3356F420}"/>
              </a:ext>
            </a:extLst>
          </p:cNvPr>
          <p:cNvSpPr>
            <a:spLocks noGrp="1"/>
          </p:cNvSpPr>
          <p:nvPr>
            <p:ph type="dt" sz="half" idx="10"/>
          </p:nvPr>
        </p:nvSpPr>
        <p:spPr/>
        <p:txBody>
          <a:bodyPr/>
          <a:lstStyle/>
          <a:p>
            <a:fld id="{BEF26C6C-9C0A-42B5-AB0F-287488D6265F}" type="datetimeFigureOut">
              <a:rPr lang="sl-SI" smtClean="0"/>
              <a:t>28. 04. 2026</a:t>
            </a:fld>
            <a:endParaRPr lang="sl-SI"/>
          </a:p>
        </p:txBody>
      </p:sp>
      <p:sp>
        <p:nvSpPr>
          <p:cNvPr id="4" name="Označba mesta noge 3">
            <a:extLst>
              <a:ext uri="{FF2B5EF4-FFF2-40B4-BE49-F238E27FC236}">
                <a16:creationId xmlns:a16="http://schemas.microsoft.com/office/drawing/2014/main" id="{F9E1DA8B-5909-D7D8-5971-D1408F934943}"/>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B17E9326-04A9-1EC2-A7B6-DA6D0A8F22C2}"/>
              </a:ext>
            </a:extLst>
          </p:cNvPr>
          <p:cNvSpPr>
            <a:spLocks noGrp="1"/>
          </p:cNvSpPr>
          <p:nvPr>
            <p:ph type="sldNum" sz="quarter" idx="12"/>
          </p:nvPr>
        </p:nvSpPr>
        <p:spPr/>
        <p:txBody>
          <a:bodyPr/>
          <a:lstStyle/>
          <a:p>
            <a:fld id="{FBB70401-D12E-498E-AEF6-7D88E22F8EE9}" type="slidenum">
              <a:rPr lang="sl-SI" smtClean="0"/>
              <a:t>‹#›</a:t>
            </a:fld>
            <a:endParaRPr lang="sl-SI"/>
          </a:p>
        </p:txBody>
      </p:sp>
    </p:spTree>
    <p:extLst>
      <p:ext uri="{BB962C8B-B14F-4D97-AF65-F5344CB8AC3E}">
        <p14:creationId xmlns:p14="http://schemas.microsoft.com/office/powerpoint/2010/main" val="3910363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754918F9-2633-B27C-D297-A1626E3BDE21}"/>
              </a:ext>
            </a:extLst>
          </p:cNvPr>
          <p:cNvSpPr>
            <a:spLocks noGrp="1"/>
          </p:cNvSpPr>
          <p:nvPr>
            <p:ph type="dt" sz="half" idx="10"/>
          </p:nvPr>
        </p:nvSpPr>
        <p:spPr/>
        <p:txBody>
          <a:bodyPr/>
          <a:lstStyle/>
          <a:p>
            <a:fld id="{BEF26C6C-9C0A-42B5-AB0F-287488D6265F}" type="datetimeFigureOut">
              <a:rPr lang="sl-SI" smtClean="0"/>
              <a:t>28. 04. 2026</a:t>
            </a:fld>
            <a:endParaRPr lang="sl-SI"/>
          </a:p>
        </p:txBody>
      </p:sp>
      <p:sp>
        <p:nvSpPr>
          <p:cNvPr id="3" name="Označba mesta noge 2">
            <a:extLst>
              <a:ext uri="{FF2B5EF4-FFF2-40B4-BE49-F238E27FC236}">
                <a16:creationId xmlns:a16="http://schemas.microsoft.com/office/drawing/2014/main" id="{CB9A8312-A6DF-4A84-DB1D-E0F4B9A1689B}"/>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92D849C7-EE55-212F-B0E9-372208E49564}"/>
              </a:ext>
            </a:extLst>
          </p:cNvPr>
          <p:cNvSpPr>
            <a:spLocks noGrp="1"/>
          </p:cNvSpPr>
          <p:nvPr>
            <p:ph type="sldNum" sz="quarter" idx="12"/>
          </p:nvPr>
        </p:nvSpPr>
        <p:spPr/>
        <p:txBody>
          <a:bodyPr/>
          <a:lstStyle/>
          <a:p>
            <a:fld id="{FBB70401-D12E-498E-AEF6-7D88E22F8EE9}" type="slidenum">
              <a:rPr lang="sl-SI" smtClean="0"/>
              <a:t>‹#›</a:t>
            </a:fld>
            <a:endParaRPr lang="sl-SI"/>
          </a:p>
        </p:txBody>
      </p:sp>
    </p:spTree>
    <p:extLst>
      <p:ext uri="{BB962C8B-B14F-4D97-AF65-F5344CB8AC3E}">
        <p14:creationId xmlns:p14="http://schemas.microsoft.com/office/powerpoint/2010/main" val="2630411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DEEDED-DF4A-D77A-3E3F-18CF48F4A63D}"/>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01DFDAD4-F77F-FD4D-5DEC-6DD28769E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B4A82DE2-837C-B7F2-D1F5-2B9F5EC8B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AF5BB30-95DE-5EA3-53B4-DF2E13214D9F}"/>
              </a:ext>
            </a:extLst>
          </p:cNvPr>
          <p:cNvSpPr>
            <a:spLocks noGrp="1"/>
          </p:cNvSpPr>
          <p:nvPr>
            <p:ph type="dt" sz="half" idx="10"/>
          </p:nvPr>
        </p:nvSpPr>
        <p:spPr/>
        <p:txBody>
          <a:bodyPr/>
          <a:lstStyle/>
          <a:p>
            <a:fld id="{BEF26C6C-9C0A-42B5-AB0F-287488D6265F}" type="datetimeFigureOut">
              <a:rPr lang="sl-SI" smtClean="0"/>
              <a:t>28. 04. 2026</a:t>
            </a:fld>
            <a:endParaRPr lang="sl-SI"/>
          </a:p>
        </p:txBody>
      </p:sp>
      <p:sp>
        <p:nvSpPr>
          <p:cNvPr id="6" name="Označba mesta noge 5">
            <a:extLst>
              <a:ext uri="{FF2B5EF4-FFF2-40B4-BE49-F238E27FC236}">
                <a16:creationId xmlns:a16="http://schemas.microsoft.com/office/drawing/2014/main" id="{FFCEC490-54C5-FDEF-0735-6C60BCB5B5E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A3102810-209C-56BF-E48C-7848F811807A}"/>
              </a:ext>
            </a:extLst>
          </p:cNvPr>
          <p:cNvSpPr>
            <a:spLocks noGrp="1"/>
          </p:cNvSpPr>
          <p:nvPr>
            <p:ph type="sldNum" sz="quarter" idx="12"/>
          </p:nvPr>
        </p:nvSpPr>
        <p:spPr/>
        <p:txBody>
          <a:bodyPr/>
          <a:lstStyle/>
          <a:p>
            <a:fld id="{FBB70401-D12E-498E-AEF6-7D88E22F8EE9}" type="slidenum">
              <a:rPr lang="sl-SI" smtClean="0"/>
              <a:t>‹#›</a:t>
            </a:fld>
            <a:endParaRPr lang="sl-SI"/>
          </a:p>
        </p:txBody>
      </p:sp>
    </p:spTree>
    <p:extLst>
      <p:ext uri="{BB962C8B-B14F-4D97-AF65-F5344CB8AC3E}">
        <p14:creationId xmlns:p14="http://schemas.microsoft.com/office/powerpoint/2010/main" val="87239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13ABAA-7C9C-3100-2D7A-01311C59905A}"/>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C0DEC8A-FEFC-0363-9E25-27BCB2F39C1D}"/>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C152404-74E9-4660-8555-AC4EFF624D77}"/>
              </a:ext>
            </a:extLst>
          </p:cNvPr>
          <p:cNvSpPr>
            <a:spLocks noGrp="1"/>
          </p:cNvSpPr>
          <p:nvPr>
            <p:ph type="dt" sz="half" idx="10"/>
          </p:nvPr>
        </p:nvSpPr>
        <p:spPr/>
        <p:txBody>
          <a:bodyPr/>
          <a:lstStyle/>
          <a:p>
            <a:fld id="{329C74F4-95DE-4C91-AC62-A0BFB027CC7D}" type="datetimeFigureOut">
              <a:rPr lang="sl-SI" smtClean="0"/>
              <a:t>28. 04. 2026</a:t>
            </a:fld>
            <a:endParaRPr lang="sl-SI"/>
          </a:p>
        </p:txBody>
      </p:sp>
      <p:sp>
        <p:nvSpPr>
          <p:cNvPr id="5" name="Označba mesta noge 4">
            <a:extLst>
              <a:ext uri="{FF2B5EF4-FFF2-40B4-BE49-F238E27FC236}">
                <a16:creationId xmlns:a16="http://schemas.microsoft.com/office/drawing/2014/main" id="{49302D4E-2CE8-CAE0-AF5F-272C42D912F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C0742DE-DA5B-E9D6-C7DA-8F661A329E84}"/>
              </a:ext>
            </a:extLst>
          </p:cNvPr>
          <p:cNvSpPr>
            <a:spLocks noGrp="1"/>
          </p:cNvSpPr>
          <p:nvPr>
            <p:ph type="sldNum" sz="quarter" idx="12"/>
          </p:nvPr>
        </p:nvSpPr>
        <p:spPr/>
        <p:txBody>
          <a:bodyPr/>
          <a:lstStyle/>
          <a:p>
            <a:fld id="{83208277-9E8A-46B2-AFF5-27BD95A03609}" type="slidenum">
              <a:rPr lang="sl-SI" smtClean="0"/>
              <a:t>‹#›</a:t>
            </a:fld>
            <a:endParaRPr lang="sl-SI"/>
          </a:p>
        </p:txBody>
      </p:sp>
    </p:spTree>
    <p:extLst>
      <p:ext uri="{BB962C8B-B14F-4D97-AF65-F5344CB8AC3E}">
        <p14:creationId xmlns:p14="http://schemas.microsoft.com/office/powerpoint/2010/main" val="1961605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76C615-554B-7299-DC87-E12D993F2EB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F5936025-75E0-A05C-1973-4977A01D1E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41BEDEF6-DC92-6624-74F7-D34A863EC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9B23DCB4-A858-8F75-F551-22F483E3319A}"/>
              </a:ext>
            </a:extLst>
          </p:cNvPr>
          <p:cNvSpPr>
            <a:spLocks noGrp="1"/>
          </p:cNvSpPr>
          <p:nvPr>
            <p:ph type="dt" sz="half" idx="10"/>
          </p:nvPr>
        </p:nvSpPr>
        <p:spPr/>
        <p:txBody>
          <a:bodyPr/>
          <a:lstStyle/>
          <a:p>
            <a:fld id="{BEF26C6C-9C0A-42B5-AB0F-287488D6265F}" type="datetimeFigureOut">
              <a:rPr lang="sl-SI" smtClean="0"/>
              <a:t>28. 04. 2026</a:t>
            </a:fld>
            <a:endParaRPr lang="sl-SI"/>
          </a:p>
        </p:txBody>
      </p:sp>
      <p:sp>
        <p:nvSpPr>
          <p:cNvPr id="6" name="Označba mesta noge 5">
            <a:extLst>
              <a:ext uri="{FF2B5EF4-FFF2-40B4-BE49-F238E27FC236}">
                <a16:creationId xmlns:a16="http://schemas.microsoft.com/office/drawing/2014/main" id="{166C3821-C565-04C2-7212-A23169F0999B}"/>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1F04954-EBDF-58E3-23D9-DD44BCF4D62B}"/>
              </a:ext>
            </a:extLst>
          </p:cNvPr>
          <p:cNvSpPr>
            <a:spLocks noGrp="1"/>
          </p:cNvSpPr>
          <p:nvPr>
            <p:ph type="sldNum" sz="quarter" idx="12"/>
          </p:nvPr>
        </p:nvSpPr>
        <p:spPr/>
        <p:txBody>
          <a:bodyPr/>
          <a:lstStyle/>
          <a:p>
            <a:fld id="{FBB70401-D12E-498E-AEF6-7D88E22F8EE9}" type="slidenum">
              <a:rPr lang="sl-SI" smtClean="0"/>
              <a:t>‹#›</a:t>
            </a:fld>
            <a:endParaRPr lang="sl-SI"/>
          </a:p>
        </p:txBody>
      </p:sp>
    </p:spTree>
    <p:extLst>
      <p:ext uri="{BB962C8B-B14F-4D97-AF65-F5344CB8AC3E}">
        <p14:creationId xmlns:p14="http://schemas.microsoft.com/office/powerpoint/2010/main" val="92227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004C87-6D88-22BE-09D2-9FB80B1413E8}"/>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CC166455-4555-E271-3F76-22914F8E48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5DC007B5-23BE-9B67-5A03-865021E6F3E0}"/>
              </a:ext>
            </a:extLst>
          </p:cNvPr>
          <p:cNvSpPr>
            <a:spLocks noGrp="1"/>
          </p:cNvSpPr>
          <p:nvPr>
            <p:ph type="dt" sz="half" idx="10"/>
          </p:nvPr>
        </p:nvSpPr>
        <p:spPr/>
        <p:txBody>
          <a:bodyPr/>
          <a:lstStyle/>
          <a:p>
            <a:fld id="{329C74F4-95DE-4C91-AC62-A0BFB027CC7D}" type="datetimeFigureOut">
              <a:rPr lang="sl-SI" smtClean="0"/>
              <a:t>28. 04. 2026</a:t>
            </a:fld>
            <a:endParaRPr lang="sl-SI"/>
          </a:p>
        </p:txBody>
      </p:sp>
      <p:sp>
        <p:nvSpPr>
          <p:cNvPr id="5" name="Označba mesta noge 4">
            <a:extLst>
              <a:ext uri="{FF2B5EF4-FFF2-40B4-BE49-F238E27FC236}">
                <a16:creationId xmlns:a16="http://schemas.microsoft.com/office/drawing/2014/main" id="{ABA07097-B31A-822D-8113-7E0916692D9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DA60723-B256-8E38-EE1D-E573D126ADFF}"/>
              </a:ext>
            </a:extLst>
          </p:cNvPr>
          <p:cNvSpPr>
            <a:spLocks noGrp="1"/>
          </p:cNvSpPr>
          <p:nvPr>
            <p:ph type="sldNum" sz="quarter" idx="12"/>
          </p:nvPr>
        </p:nvSpPr>
        <p:spPr/>
        <p:txBody>
          <a:bodyPr/>
          <a:lstStyle/>
          <a:p>
            <a:fld id="{83208277-9E8A-46B2-AFF5-27BD95A03609}" type="slidenum">
              <a:rPr lang="sl-SI" smtClean="0"/>
              <a:t>‹#›</a:t>
            </a:fld>
            <a:endParaRPr lang="sl-SI"/>
          </a:p>
        </p:txBody>
      </p:sp>
    </p:spTree>
    <p:extLst>
      <p:ext uri="{BB962C8B-B14F-4D97-AF65-F5344CB8AC3E}">
        <p14:creationId xmlns:p14="http://schemas.microsoft.com/office/powerpoint/2010/main" val="76943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91A417-31BA-6E23-47EF-19AA66EA27D2}"/>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E0F292D8-D4DC-81C4-2A76-587CD29EA218}"/>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8CEDC12-B6E3-2F69-8A60-6CF371A1D466}"/>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DE4BD84D-0092-5FB0-EE75-BDDC40D5668A}"/>
              </a:ext>
            </a:extLst>
          </p:cNvPr>
          <p:cNvSpPr>
            <a:spLocks noGrp="1"/>
          </p:cNvSpPr>
          <p:nvPr>
            <p:ph type="dt" sz="half" idx="10"/>
          </p:nvPr>
        </p:nvSpPr>
        <p:spPr/>
        <p:txBody>
          <a:bodyPr/>
          <a:lstStyle/>
          <a:p>
            <a:fld id="{329C74F4-95DE-4C91-AC62-A0BFB027CC7D}" type="datetimeFigureOut">
              <a:rPr lang="sl-SI" smtClean="0"/>
              <a:t>28. 04. 2026</a:t>
            </a:fld>
            <a:endParaRPr lang="sl-SI"/>
          </a:p>
        </p:txBody>
      </p:sp>
      <p:sp>
        <p:nvSpPr>
          <p:cNvPr id="6" name="Označba mesta noge 5">
            <a:extLst>
              <a:ext uri="{FF2B5EF4-FFF2-40B4-BE49-F238E27FC236}">
                <a16:creationId xmlns:a16="http://schemas.microsoft.com/office/drawing/2014/main" id="{7E4F3ACD-085A-BAA5-1BE6-20706CDC9AA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D4AB9FB-0C1A-E660-C17F-FEE319ADC1B8}"/>
              </a:ext>
            </a:extLst>
          </p:cNvPr>
          <p:cNvSpPr>
            <a:spLocks noGrp="1"/>
          </p:cNvSpPr>
          <p:nvPr>
            <p:ph type="sldNum" sz="quarter" idx="12"/>
          </p:nvPr>
        </p:nvSpPr>
        <p:spPr/>
        <p:txBody>
          <a:bodyPr/>
          <a:lstStyle/>
          <a:p>
            <a:fld id="{83208277-9E8A-46B2-AFF5-27BD95A03609}" type="slidenum">
              <a:rPr lang="sl-SI" smtClean="0"/>
              <a:t>‹#›</a:t>
            </a:fld>
            <a:endParaRPr lang="sl-SI"/>
          </a:p>
        </p:txBody>
      </p:sp>
    </p:spTree>
    <p:extLst>
      <p:ext uri="{BB962C8B-B14F-4D97-AF65-F5344CB8AC3E}">
        <p14:creationId xmlns:p14="http://schemas.microsoft.com/office/powerpoint/2010/main" val="212734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26703D-37AF-A55B-99F3-3DE8C1AE3FDF}"/>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19BB8457-6C11-6F73-3E30-706ED1C6E3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B1923A89-7317-6B1D-CCC5-3769AE84212E}"/>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9D2CD8BE-8CAB-97D2-6DF5-A04EB63F3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EDCEBB88-29B7-D528-7254-3DC46BEEA829}"/>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069627B-FBAF-A810-F79A-05F9F0E9B4C7}"/>
              </a:ext>
            </a:extLst>
          </p:cNvPr>
          <p:cNvSpPr>
            <a:spLocks noGrp="1"/>
          </p:cNvSpPr>
          <p:nvPr>
            <p:ph type="dt" sz="half" idx="10"/>
          </p:nvPr>
        </p:nvSpPr>
        <p:spPr/>
        <p:txBody>
          <a:bodyPr/>
          <a:lstStyle/>
          <a:p>
            <a:fld id="{329C74F4-95DE-4C91-AC62-A0BFB027CC7D}" type="datetimeFigureOut">
              <a:rPr lang="sl-SI" smtClean="0"/>
              <a:t>28. 04. 2026</a:t>
            </a:fld>
            <a:endParaRPr lang="sl-SI"/>
          </a:p>
        </p:txBody>
      </p:sp>
      <p:sp>
        <p:nvSpPr>
          <p:cNvPr id="8" name="Označba mesta noge 7">
            <a:extLst>
              <a:ext uri="{FF2B5EF4-FFF2-40B4-BE49-F238E27FC236}">
                <a16:creationId xmlns:a16="http://schemas.microsoft.com/office/drawing/2014/main" id="{C4024775-086C-E748-D937-F6C75E6E54A0}"/>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46D58AC0-733A-340F-39D0-2EB8316183AA}"/>
              </a:ext>
            </a:extLst>
          </p:cNvPr>
          <p:cNvSpPr>
            <a:spLocks noGrp="1"/>
          </p:cNvSpPr>
          <p:nvPr>
            <p:ph type="sldNum" sz="quarter" idx="12"/>
          </p:nvPr>
        </p:nvSpPr>
        <p:spPr/>
        <p:txBody>
          <a:bodyPr/>
          <a:lstStyle/>
          <a:p>
            <a:fld id="{83208277-9E8A-46B2-AFF5-27BD95A03609}" type="slidenum">
              <a:rPr lang="sl-SI" smtClean="0"/>
              <a:t>‹#›</a:t>
            </a:fld>
            <a:endParaRPr lang="sl-SI"/>
          </a:p>
        </p:txBody>
      </p:sp>
    </p:spTree>
    <p:extLst>
      <p:ext uri="{BB962C8B-B14F-4D97-AF65-F5344CB8AC3E}">
        <p14:creationId xmlns:p14="http://schemas.microsoft.com/office/powerpoint/2010/main" val="3930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imerjava treh">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26703D-37AF-A55B-99F3-3DE8C1AE3FDF}"/>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19BB8457-6C11-6F73-3E30-706ED1C6E31B}"/>
              </a:ext>
            </a:extLst>
          </p:cNvPr>
          <p:cNvSpPr>
            <a:spLocks noGrp="1"/>
          </p:cNvSpPr>
          <p:nvPr>
            <p:ph type="body" idx="1"/>
          </p:nvPr>
        </p:nvSpPr>
        <p:spPr>
          <a:xfrm>
            <a:off x="839789" y="1681163"/>
            <a:ext cx="31988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Kliknite za urejanje slogov besedila matrice</a:t>
            </a:r>
          </a:p>
        </p:txBody>
      </p:sp>
      <p:sp>
        <p:nvSpPr>
          <p:cNvPr id="4" name="Označba mesta vsebine 3">
            <a:extLst>
              <a:ext uri="{FF2B5EF4-FFF2-40B4-BE49-F238E27FC236}">
                <a16:creationId xmlns:a16="http://schemas.microsoft.com/office/drawing/2014/main" id="{B1923A89-7317-6B1D-CCC5-3769AE84212E}"/>
              </a:ext>
            </a:extLst>
          </p:cNvPr>
          <p:cNvSpPr>
            <a:spLocks noGrp="1"/>
          </p:cNvSpPr>
          <p:nvPr>
            <p:ph sz="half" idx="2"/>
          </p:nvPr>
        </p:nvSpPr>
        <p:spPr>
          <a:xfrm>
            <a:off x="839789" y="2505075"/>
            <a:ext cx="3198812" cy="3684588"/>
          </a:xfrm>
        </p:spPr>
        <p:txBody>
          <a:body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5" name="Označba mesta besedila 4">
            <a:extLst>
              <a:ext uri="{FF2B5EF4-FFF2-40B4-BE49-F238E27FC236}">
                <a16:creationId xmlns:a16="http://schemas.microsoft.com/office/drawing/2014/main" id="{9D2CD8BE-8CAB-97D2-6DF5-A04EB63F332B}"/>
              </a:ext>
            </a:extLst>
          </p:cNvPr>
          <p:cNvSpPr>
            <a:spLocks noGrp="1"/>
          </p:cNvSpPr>
          <p:nvPr>
            <p:ph type="body" sz="quarter" idx="3"/>
          </p:nvPr>
        </p:nvSpPr>
        <p:spPr>
          <a:xfrm>
            <a:off x="4495800" y="1681163"/>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EDCEBB88-29B7-D528-7254-3DC46BEEA829}"/>
              </a:ext>
            </a:extLst>
          </p:cNvPr>
          <p:cNvSpPr>
            <a:spLocks noGrp="1"/>
          </p:cNvSpPr>
          <p:nvPr>
            <p:ph sz="quarter" idx="4"/>
          </p:nvPr>
        </p:nvSpPr>
        <p:spPr>
          <a:xfrm>
            <a:off x="4495800" y="2505075"/>
            <a:ext cx="3200400" cy="3684588"/>
          </a:xfrm>
        </p:spPr>
        <p:txBody>
          <a:body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7" name="Označba mesta datuma 6">
            <a:extLst>
              <a:ext uri="{FF2B5EF4-FFF2-40B4-BE49-F238E27FC236}">
                <a16:creationId xmlns:a16="http://schemas.microsoft.com/office/drawing/2014/main" id="{F069627B-FBAF-A810-F79A-05F9F0E9B4C7}"/>
              </a:ext>
            </a:extLst>
          </p:cNvPr>
          <p:cNvSpPr>
            <a:spLocks noGrp="1"/>
          </p:cNvSpPr>
          <p:nvPr>
            <p:ph type="dt" sz="half" idx="10"/>
          </p:nvPr>
        </p:nvSpPr>
        <p:spPr/>
        <p:txBody>
          <a:bodyPr/>
          <a:lstStyle/>
          <a:p>
            <a:fld id="{329C74F4-95DE-4C91-AC62-A0BFB027CC7D}" type="datetimeFigureOut">
              <a:rPr lang="sl-SI" smtClean="0"/>
              <a:t>28. 04. 2026</a:t>
            </a:fld>
            <a:endParaRPr lang="sl-SI"/>
          </a:p>
        </p:txBody>
      </p:sp>
      <p:sp>
        <p:nvSpPr>
          <p:cNvPr id="8" name="Označba mesta noge 7">
            <a:extLst>
              <a:ext uri="{FF2B5EF4-FFF2-40B4-BE49-F238E27FC236}">
                <a16:creationId xmlns:a16="http://schemas.microsoft.com/office/drawing/2014/main" id="{C4024775-086C-E748-D937-F6C75E6E54A0}"/>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46D58AC0-733A-340F-39D0-2EB8316183AA}"/>
              </a:ext>
            </a:extLst>
          </p:cNvPr>
          <p:cNvSpPr>
            <a:spLocks noGrp="1"/>
          </p:cNvSpPr>
          <p:nvPr>
            <p:ph type="sldNum" sz="quarter" idx="12"/>
          </p:nvPr>
        </p:nvSpPr>
        <p:spPr/>
        <p:txBody>
          <a:bodyPr/>
          <a:lstStyle/>
          <a:p>
            <a:fld id="{83208277-9E8A-46B2-AFF5-27BD95A03609}" type="slidenum">
              <a:rPr lang="sl-SI" smtClean="0"/>
              <a:t>‹#›</a:t>
            </a:fld>
            <a:endParaRPr lang="sl-SI"/>
          </a:p>
        </p:txBody>
      </p:sp>
      <p:sp>
        <p:nvSpPr>
          <p:cNvPr id="13" name="Označba mesta besedila 4">
            <a:extLst>
              <a:ext uri="{FF2B5EF4-FFF2-40B4-BE49-F238E27FC236}">
                <a16:creationId xmlns:a16="http://schemas.microsoft.com/office/drawing/2014/main" id="{CDC440D2-1655-5DE1-290C-3BAAA81486C1}"/>
              </a:ext>
            </a:extLst>
          </p:cNvPr>
          <p:cNvSpPr>
            <a:spLocks noGrp="1"/>
          </p:cNvSpPr>
          <p:nvPr>
            <p:ph type="body" sz="quarter" idx="13"/>
          </p:nvPr>
        </p:nvSpPr>
        <p:spPr>
          <a:xfrm>
            <a:off x="8153400" y="1681163"/>
            <a:ext cx="32019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4" name="Označba mesta vsebine 5">
            <a:extLst>
              <a:ext uri="{FF2B5EF4-FFF2-40B4-BE49-F238E27FC236}">
                <a16:creationId xmlns:a16="http://schemas.microsoft.com/office/drawing/2014/main" id="{7D2244E9-419B-E36A-1E06-7A61F622EB10}"/>
              </a:ext>
            </a:extLst>
          </p:cNvPr>
          <p:cNvSpPr>
            <a:spLocks noGrp="1"/>
          </p:cNvSpPr>
          <p:nvPr>
            <p:ph sz="quarter" idx="14"/>
          </p:nvPr>
        </p:nvSpPr>
        <p:spPr>
          <a:xfrm>
            <a:off x="8153400" y="2505075"/>
            <a:ext cx="3201988" cy="3684588"/>
          </a:xfrm>
        </p:spPr>
        <p:txBody>
          <a:body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extLst>
      <p:ext uri="{BB962C8B-B14F-4D97-AF65-F5344CB8AC3E}">
        <p14:creationId xmlns:p14="http://schemas.microsoft.com/office/powerpoint/2010/main" val="377138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266D6A-A3BE-2BC4-8C2E-B198A4C0254D}"/>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31DB2256-C102-541D-2C41-66CC8BBCDAC2}"/>
              </a:ext>
            </a:extLst>
          </p:cNvPr>
          <p:cNvSpPr>
            <a:spLocks noGrp="1"/>
          </p:cNvSpPr>
          <p:nvPr>
            <p:ph type="dt" sz="half" idx="10"/>
          </p:nvPr>
        </p:nvSpPr>
        <p:spPr/>
        <p:txBody>
          <a:bodyPr/>
          <a:lstStyle/>
          <a:p>
            <a:fld id="{329C74F4-95DE-4C91-AC62-A0BFB027CC7D}" type="datetimeFigureOut">
              <a:rPr lang="sl-SI" smtClean="0"/>
              <a:t>28. 04. 2026</a:t>
            </a:fld>
            <a:endParaRPr lang="sl-SI"/>
          </a:p>
        </p:txBody>
      </p:sp>
      <p:sp>
        <p:nvSpPr>
          <p:cNvPr id="4" name="Označba mesta noge 3">
            <a:extLst>
              <a:ext uri="{FF2B5EF4-FFF2-40B4-BE49-F238E27FC236}">
                <a16:creationId xmlns:a16="http://schemas.microsoft.com/office/drawing/2014/main" id="{60D749EC-4E56-BD94-32D2-C16A93AF077C}"/>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1431F835-E535-DC48-A008-F688609374C2}"/>
              </a:ext>
            </a:extLst>
          </p:cNvPr>
          <p:cNvSpPr>
            <a:spLocks noGrp="1"/>
          </p:cNvSpPr>
          <p:nvPr>
            <p:ph type="sldNum" sz="quarter" idx="12"/>
          </p:nvPr>
        </p:nvSpPr>
        <p:spPr/>
        <p:txBody>
          <a:bodyPr/>
          <a:lstStyle/>
          <a:p>
            <a:fld id="{83208277-9E8A-46B2-AFF5-27BD95A03609}" type="slidenum">
              <a:rPr lang="sl-SI" smtClean="0"/>
              <a:t>‹#›</a:t>
            </a:fld>
            <a:endParaRPr lang="sl-SI"/>
          </a:p>
        </p:txBody>
      </p:sp>
    </p:spTree>
    <p:extLst>
      <p:ext uri="{BB962C8B-B14F-4D97-AF65-F5344CB8AC3E}">
        <p14:creationId xmlns:p14="http://schemas.microsoft.com/office/powerpoint/2010/main" val="275701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BD9FA074-B483-B1E2-9F28-0B480C6A1B3D}"/>
              </a:ext>
            </a:extLst>
          </p:cNvPr>
          <p:cNvSpPr>
            <a:spLocks noGrp="1"/>
          </p:cNvSpPr>
          <p:nvPr>
            <p:ph type="dt" sz="half" idx="10"/>
          </p:nvPr>
        </p:nvSpPr>
        <p:spPr/>
        <p:txBody>
          <a:bodyPr/>
          <a:lstStyle/>
          <a:p>
            <a:fld id="{329C74F4-95DE-4C91-AC62-A0BFB027CC7D}" type="datetimeFigureOut">
              <a:rPr lang="sl-SI" smtClean="0"/>
              <a:t>28. 04. 2026</a:t>
            </a:fld>
            <a:endParaRPr lang="sl-SI"/>
          </a:p>
        </p:txBody>
      </p:sp>
      <p:sp>
        <p:nvSpPr>
          <p:cNvPr id="3" name="Označba mesta noge 2">
            <a:extLst>
              <a:ext uri="{FF2B5EF4-FFF2-40B4-BE49-F238E27FC236}">
                <a16:creationId xmlns:a16="http://schemas.microsoft.com/office/drawing/2014/main" id="{95A0EFD0-9424-FEA1-5BCD-5B61857FA845}"/>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7EBE7B39-287F-306E-AE52-4019C72BAF34}"/>
              </a:ext>
            </a:extLst>
          </p:cNvPr>
          <p:cNvSpPr>
            <a:spLocks noGrp="1"/>
          </p:cNvSpPr>
          <p:nvPr>
            <p:ph type="sldNum" sz="quarter" idx="12"/>
          </p:nvPr>
        </p:nvSpPr>
        <p:spPr/>
        <p:txBody>
          <a:bodyPr/>
          <a:lstStyle/>
          <a:p>
            <a:fld id="{83208277-9E8A-46B2-AFF5-27BD95A03609}" type="slidenum">
              <a:rPr lang="sl-SI" smtClean="0"/>
              <a:t>‹#›</a:t>
            </a:fld>
            <a:endParaRPr lang="sl-SI"/>
          </a:p>
        </p:txBody>
      </p:sp>
    </p:spTree>
    <p:extLst>
      <p:ext uri="{BB962C8B-B14F-4D97-AF65-F5344CB8AC3E}">
        <p14:creationId xmlns:p14="http://schemas.microsoft.com/office/powerpoint/2010/main" val="78464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631AFA-F1BF-D8B9-C3BF-C9CEAF9F489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C12A89FA-6642-90C3-3352-0B2ED7573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1BAD18FF-3000-4879-5B0A-F5AEB0E68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EEAAD22E-7755-CBE9-56DB-108DBF5AA9F0}"/>
              </a:ext>
            </a:extLst>
          </p:cNvPr>
          <p:cNvSpPr>
            <a:spLocks noGrp="1"/>
          </p:cNvSpPr>
          <p:nvPr>
            <p:ph type="dt" sz="half" idx="10"/>
          </p:nvPr>
        </p:nvSpPr>
        <p:spPr/>
        <p:txBody>
          <a:bodyPr/>
          <a:lstStyle/>
          <a:p>
            <a:fld id="{329C74F4-95DE-4C91-AC62-A0BFB027CC7D}" type="datetimeFigureOut">
              <a:rPr lang="sl-SI" smtClean="0"/>
              <a:t>28. 04. 2026</a:t>
            </a:fld>
            <a:endParaRPr lang="sl-SI"/>
          </a:p>
        </p:txBody>
      </p:sp>
      <p:sp>
        <p:nvSpPr>
          <p:cNvPr id="6" name="Označba mesta noge 5">
            <a:extLst>
              <a:ext uri="{FF2B5EF4-FFF2-40B4-BE49-F238E27FC236}">
                <a16:creationId xmlns:a16="http://schemas.microsoft.com/office/drawing/2014/main" id="{6DEDAE90-5E70-47CB-5283-4DE47860939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0F4D9FA2-3D8B-9A6E-7AC7-A1767A72FBFA}"/>
              </a:ext>
            </a:extLst>
          </p:cNvPr>
          <p:cNvSpPr>
            <a:spLocks noGrp="1"/>
          </p:cNvSpPr>
          <p:nvPr>
            <p:ph type="sldNum" sz="quarter" idx="12"/>
          </p:nvPr>
        </p:nvSpPr>
        <p:spPr/>
        <p:txBody>
          <a:bodyPr/>
          <a:lstStyle/>
          <a:p>
            <a:fld id="{83208277-9E8A-46B2-AFF5-27BD95A03609}" type="slidenum">
              <a:rPr lang="sl-SI" smtClean="0"/>
              <a:t>‹#›</a:t>
            </a:fld>
            <a:endParaRPr lang="sl-SI"/>
          </a:p>
        </p:txBody>
      </p:sp>
    </p:spTree>
    <p:extLst>
      <p:ext uri="{BB962C8B-B14F-4D97-AF65-F5344CB8AC3E}">
        <p14:creationId xmlns:p14="http://schemas.microsoft.com/office/powerpoint/2010/main" val="220962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7554905-565C-C6C1-52AE-378969A77447}"/>
              </a:ext>
            </a:extLst>
          </p:cNvPr>
          <p:cNvSpPr>
            <a:spLocks noGrp="1"/>
          </p:cNvSpPr>
          <p:nvPr>
            <p:ph type="title"/>
          </p:nvPr>
        </p:nvSpPr>
        <p:spPr>
          <a:xfrm>
            <a:off x="838200" y="365125"/>
            <a:ext cx="8761675"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92CD22A-5FE2-EA1C-AE53-78DB62D4C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4EDDDEE-6F8E-5AF4-3E0F-CFCBCAB4AE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9C74F4-95DE-4C91-AC62-A0BFB027CC7D}" type="datetimeFigureOut">
              <a:rPr lang="sl-SI" smtClean="0"/>
              <a:t>28. 04. 2026</a:t>
            </a:fld>
            <a:endParaRPr lang="sl-SI"/>
          </a:p>
        </p:txBody>
      </p:sp>
      <p:sp>
        <p:nvSpPr>
          <p:cNvPr id="5" name="Označba mesta noge 4">
            <a:extLst>
              <a:ext uri="{FF2B5EF4-FFF2-40B4-BE49-F238E27FC236}">
                <a16:creationId xmlns:a16="http://schemas.microsoft.com/office/drawing/2014/main" id="{E2FE1B26-B75D-1AF9-DD81-9937C2637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020B4B24-A6CC-5DB9-E30C-365B4539A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208277-9E8A-46B2-AFF5-27BD95A03609}" type="slidenum">
              <a:rPr lang="sl-SI" smtClean="0"/>
              <a:t>‹#›</a:t>
            </a:fld>
            <a:endParaRPr lang="sl-SI"/>
          </a:p>
        </p:txBody>
      </p:sp>
      <p:pic>
        <p:nvPicPr>
          <p:cNvPr id="8" name="Grafika 7">
            <a:extLst>
              <a:ext uri="{FF2B5EF4-FFF2-40B4-BE49-F238E27FC236}">
                <a16:creationId xmlns:a16="http://schemas.microsoft.com/office/drawing/2014/main" id="{99E23984-7C12-A2D3-71F4-1D861CDCD58C}"/>
              </a:ext>
            </a:extLst>
          </p:cNvPr>
          <p:cNvPicPr>
            <a:picLocks noChangeAspect="1"/>
          </p:cNvPicPr>
          <p:nvPr userDrawn="1"/>
        </p:nvPicPr>
        <p:blipFill>
          <a:blip>
            <a:extLst>
              <a:ext uri="{96DAC541-7B7A-43D3-8B79-37D633B846F1}">
                <asvg:svgBlip xmlns:asvg="http://schemas.microsoft.com/office/drawing/2016/SVG/main" r:embed="rId12"/>
              </a:ext>
            </a:extLst>
          </a:blip>
          <a:stretch>
            <a:fillRect/>
          </a:stretch>
        </p:blipFill>
        <p:spPr>
          <a:xfrm>
            <a:off x="8688926" y="1825625"/>
            <a:ext cx="5032375" cy="5032375"/>
          </a:xfrm>
          <a:prstGeom prst="rect">
            <a:avLst/>
          </a:prstGeom>
        </p:spPr>
      </p:pic>
      <p:pic>
        <p:nvPicPr>
          <p:cNvPr id="9" name="Grafika 8">
            <a:extLst>
              <a:ext uri="{FF2B5EF4-FFF2-40B4-BE49-F238E27FC236}">
                <a16:creationId xmlns:a16="http://schemas.microsoft.com/office/drawing/2014/main" id="{DEC4A287-860C-D4D7-C6C5-5C678BE52E2F}"/>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739800" y="402755"/>
            <a:ext cx="2147400" cy="1243483"/>
          </a:xfrm>
          <a:prstGeom prst="rect">
            <a:avLst/>
          </a:prstGeom>
        </p:spPr>
      </p:pic>
    </p:spTree>
    <p:extLst>
      <p:ext uri="{BB962C8B-B14F-4D97-AF65-F5344CB8AC3E}">
        <p14:creationId xmlns:p14="http://schemas.microsoft.com/office/powerpoint/2010/main" val="72964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b="1"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a 11">
            <a:extLst>
              <a:ext uri="{FF2B5EF4-FFF2-40B4-BE49-F238E27FC236}">
                <a16:creationId xmlns:a16="http://schemas.microsoft.com/office/drawing/2014/main" id="{37890C58-EF34-82F3-2A06-C8640FAC7B2B}"/>
              </a:ext>
            </a:extLst>
          </p:cNvPr>
          <p:cNvPicPr>
            <a:picLocks noChangeAspect="1"/>
          </p:cNvPicPr>
          <p:nvPr userDrawn="1"/>
        </p:nvPicPr>
        <p:blipFill>
          <a:blip>
            <a:extLst>
              <a:ext uri="{96DAC541-7B7A-43D3-8B79-37D633B846F1}">
                <asvg:svgBlip xmlns:asvg="http://schemas.microsoft.com/office/drawing/2016/SVG/main" r:embed="rId12"/>
              </a:ext>
            </a:extLst>
          </a:blip>
          <a:srcRect b="16285"/>
          <a:stretch>
            <a:fillRect/>
          </a:stretch>
        </p:blipFill>
        <p:spPr>
          <a:xfrm>
            <a:off x="7636846" y="863600"/>
            <a:ext cx="4555154" cy="5994400"/>
          </a:xfrm>
          <a:prstGeom prst="rect">
            <a:avLst/>
          </a:prstGeom>
        </p:spPr>
      </p:pic>
      <p:pic>
        <p:nvPicPr>
          <p:cNvPr id="10" name="Grafika 9">
            <a:extLst>
              <a:ext uri="{FF2B5EF4-FFF2-40B4-BE49-F238E27FC236}">
                <a16:creationId xmlns:a16="http://schemas.microsoft.com/office/drawing/2014/main" id="{D3C36412-EB55-D7A1-C829-9EAF8AFE4167}"/>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13"/>
              </a:ext>
            </a:extLst>
          </a:blip>
          <a:srcRect t="85813" b="3393"/>
          <a:stretch>
            <a:fillRect/>
          </a:stretch>
        </p:blipFill>
        <p:spPr>
          <a:xfrm>
            <a:off x="0" y="5927272"/>
            <a:ext cx="12192000" cy="930728"/>
          </a:xfrm>
          <a:prstGeom prst="rect">
            <a:avLst/>
          </a:prstGeom>
        </p:spPr>
      </p:pic>
      <p:sp>
        <p:nvSpPr>
          <p:cNvPr id="2" name="Označba mesta naslova 1">
            <a:extLst>
              <a:ext uri="{FF2B5EF4-FFF2-40B4-BE49-F238E27FC236}">
                <a16:creationId xmlns:a16="http://schemas.microsoft.com/office/drawing/2014/main" id="{07033B1E-70AA-3F41-753C-11FD74529DCF}"/>
              </a:ext>
            </a:extLst>
          </p:cNvPr>
          <p:cNvSpPr>
            <a:spLocks noGrp="1"/>
          </p:cNvSpPr>
          <p:nvPr>
            <p:ph type="title"/>
          </p:nvPr>
        </p:nvSpPr>
        <p:spPr>
          <a:xfrm>
            <a:off x="3263900" y="365125"/>
            <a:ext cx="80899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4AD145C-46AB-4695-EEA8-532F23EB5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7B00AA9-C43F-2EC0-5F0A-CD33E9A02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F26C6C-9C0A-42B5-AB0F-287488D6265F}" type="datetimeFigureOut">
              <a:rPr lang="sl-SI" smtClean="0"/>
              <a:t>28. 04. 2026</a:t>
            </a:fld>
            <a:endParaRPr lang="sl-SI"/>
          </a:p>
        </p:txBody>
      </p:sp>
      <p:sp>
        <p:nvSpPr>
          <p:cNvPr id="5" name="Označba mesta noge 4">
            <a:extLst>
              <a:ext uri="{FF2B5EF4-FFF2-40B4-BE49-F238E27FC236}">
                <a16:creationId xmlns:a16="http://schemas.microsoft.com/office/drawing/2014/main" id="{E1100DCD-1EA0-7380-CD54-87A829BF6D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AD40247A-16CD-E570-726F-B8EA9D233F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B70401-D12E-498E-AEF6-7D88E22F8EE9}" type="slidenum">
              <a:rPr lang="sl-SI" smtClean="0"/>
              <a:t>‹#›</a:t>
            </a:fld>
            <a:endParaRPr lang="sl-SI"/>
          </a:p>
        </p:txBody>
      </p:sp>
      <p:pic>
        <p:nvPicPr>
          <p:cNvPr id="13" name="Grafika 12">
            <a:extLst>
              <a:ext uri="{FF2B5EF4-FFF2-40B4-BE49-F238E27FC236}">
                <a16:creationId xmlns:a16="http://schemas.microsoft.com/office/drawing/2014/main" id="{99AB339E-4566-43F4-D1FF-5AB00612B288}"/>
              </a:ext>
            </a:extLst>
          </p:cNvPr>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597323" y="402755"/>
            <a:ext cx="2147400" cy="1243483"/>
          </a:xfrm>
          <a:prstGeom prst="rect">
            <a:avLst/>
          </a:prstGeom>
        </p:spPr>
      </p:pic>
    </p:spTree>
    <p:extLst>
      <p:ext uri="{BB962C8B-B14F-4D97-AF65-F5344CB8AC3E}">
        <p14:creationId xmlns:p14="http://schemas.microsoft.com/office/powerpoint/2010/main" val="336742267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eur-lex.europa.eu/legal-content/SL/TXT/?uri=CELEX:32016R0679" TargetMode="External"/><Relationship Id="rId1" Type="http://schemas.openxmlformats.org/officeDocument/2006/relationships/slideLayout" Target="../slideLayouts/slideLayout6.xml"/><Relationship Id="rId6" Type="http://schemas.openxmlformats.org/officeDocument/2006/relationships/hyperlink" Target="https://gasilec.net/wp-content/uploads/2020/06/ZAVAROVANJE-PODATKOV.pdf" TargetMode="External"/><Relationship Id="rId5" Type="http://schemas.openxmlformats.org/officeDocument/2006/relationships/image" Target="../media/image6.png"/><Relationship Id="rId4" Type="http://schemas.openxmlformats.org/officeDocument/2006/relationships/hyperlink" Target="https://pisrs.si/pregledPredpisa?id=ZAKO795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AFB828-22CE-84AE-1FF4-EDC0D22EF082}"/>
              </a:ext>
            </a:extLst>
          </p:cNvPr>
          <p:cNvSpPr>
            <a:spLocks noGrp="1"/>
          </p:cNvSpPr>
          <p:nvPr>
            <p:ph type="ctrTitle"/>
          </p:nvPr>
        </p:nvSpPr>
        <p:spPr/>
        <p:txBody>
          <a:bodyPr>
            <a:normAutofit/>
          </a:bodyPr>
          <a:lstStyle/>
          <a:p>
            <a:r>
              <a:rPr lang="sl-SI" dirty="0"/>
              <a:t>Informatika</a:t>
            </a:r>
            <a:endParaRPr lang="sl-SI" noProof="0" dirty="0"/>
          </a:p>
        </p:txBody>
      </p:sp>
      <p:sp>
        <p:nvSpPr>
          <p:cNvPr id="3" name="Podnaslov 2">
            <a:extLst>
              <a:ext uri="{FF2B5EF4-FFF2-40B4-BE49-F238E27FC236}">
                <a16:creationId xmlns:a16="http://schemas.microsoft.com/office/drawing/2014/main" id="{246C1507-397F-315E-D4FB-121758FBFED3}"/>
              </a:ext>
            </a:extLst>
          </p:cNvPr>
          <p:cNvSpPr>
            <a:spLocks noGrp="1"/>
          </p:cNvSpPr>
          <p:nvPr>
            <p:ph type="subTitle" idx="1"/>
          </p:nvPr>
        </p:nvSpPr>
        <p:spPr/>
        <p:txBody>
          <a:bodyPr/>
          <a:lstStyle/>
          <a:p>
            <a:r>
              <a:rPr lang="sl-SI" noProof="0" dirty="0"/>
              <a:t>Tečaj Mladinec I</a:t>
            </a:r>
          </a:p>
        </p:txBody>
      </p:sp>
    </p:spTree>
    <p:extLst>
      <p:ext uri="{BB962C8B-B14F-4D97-AF65-F5344CB8AC3E}">
        <p14:creationId xmlns:p14="http://schemas.microsoft.com/office/powerpoint/2010/main" val="76333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E1F3C296-4980-ACD4-AF1E-BF84D0B356DA}"/>
              </a:ext>
            </a:extLst>
          </p:cNvPr>
          <p:cNvSpPr>
            <a:spLocks noGrp="1"/>
          </p:cNvSpPr>
          <p:nvPr>
            <p:ph type="title"/>
          </p:nvPr>
        </p:nvSpPr>
        <p:spPr/>
        <p:txBody>
          <a:bodyPr>
            <a:normAutofit fontScale="90000"/>
          </a:bodyPr>
          <a:lstStyle/>
          <a:p>
            <a:r>
              <a:rPr lang="sl-SI" dirty="0"/>
              <a:t>Evidenca o prostovoljnih gasilskih enotah in prostovoljnih gasilcih</a:t>
            </a:r>
          </a:p>
        </p:txBody>
      </p:sp>
      <p:sp>
        <p:nvSpPr>
          <p:cNvPr id="5" name="Označba mesta vsebine 4">
            <a:extLst>
              <a:ext uri="{FF2B5EF4-FFF2-40B4-BE49-F238E27FC236}">
                <a16:creationId xmlns:a16="http://schemas.microsoft.com/office/drawing/2014/main" id="{5C13F7F6-9B8C-8B87-9B27-DFD65F0F3232}"/>
              </a:ext>
            </a:extLst>
          </p:cNvPr>
          <p:cNvSpPr>
            <a:spLocks noGrp="1"/>
          </p:cNvSpPr>
          <p:nvPr>
            <p:ph idx="1"/>
          </p:nvPr>
        </p:nvSpPr>
        <p:spPr>
          <a:xfrm>
            <a:off x="838200" y="3290365"/>
            <a:ext cx="10515600" cy="2765661"/>
          </a:xfrm>
        </p:spPr>
        <p:txBody>
          <a:bodyPr numCol="2">
            <a:normAutofit fontScale="55000" lnSpcReduction="20000"/>
          </a:bodyPr>
          <a:lstStyle/>
          <a:p>
            <a:pPr marL="514350" indent="-514350">
              <a:buFont typeface="+mj-lt"/>
              <a:buAutoNum type="arabicPeriod"/>
            </a:pPr>
            <a:r>
              <a:rPr lang="sl-SI" dirty="0"/>
              <a:t>ime in priimek,</a:t>
            </a:r>
          </a:p>
          <a:p>
            <a:pPr marL="514350" indent="-514350">
              <a:buFont typeface="+mj-lt"/>
              <a:buAutoNum type="arabicPeriod"/>
            </a:pPr>
            <a:r>
              <a:rPr lang="sl-SI" dirty="0"/>
              <a:t>spol,</a:t>
            </a:r>
          </a:p>
          <a:p>
            <a:pPr marL="514350" indent="-514350">
              <a:buFont typeface="+mj-lt"/>
              <a:buAutoNum type="arabicPeriod"/>
            </a:pPr>
            <a:r>
              <a:rPr lang="sl-SI" dirty="0"/>
              <a:t>datum in kraj rojstva,</a:t>
            </a:r>
          </a:p>
          <a:p>
            <a:pPr marL="514350" indent="-514350">
              <a:buFont typeface="+mj-lt"/>
              <a:buAutoNum type="arabicPeriod"/>
            </a:pPr>
            <a:r>
              <a:rPr lang="sl-SI" dirty="0"/>
              <a:t>ulica, kraj, pošta, občina bivališča, </a:t>
            </a:r>
            <a:br>
              <a:rPr lang="sl-SI" dirty="0"/>
            </a:br>
            <a:r>
              <a:rPr lang="sl-SI" dirty="0"/>
              <a:t>upravna enota bivališča, država,</a:t>
            </a:r>
          </a:p>
          <a:p>
            <a:pPr marL="514350" indent="-514350">
              <a:buFont typeface="+mj-lt"/>
              <a:buAutoNum type="arabicPeriod"/>
            </a:pPr>
            <a:r>
              <a:rPr lang="sl-SI" dirty="0"/>
              <a:t>stopnja izobrazbe,</a:t>
            </a:r>
          </a:p>
          <a:p>
            <a:pPr marL="514350" indent="-514350">
              <a:buFont typeface="+mj-lt"/>
              <a:buAutoNum type="arabicPeriod"/>
            </a:pPr>
            <a:r>
              <a:rPr lang="sl-SI" dirty="0"/>
              <a:t>poklic,</a:t>
            </a:r>
          </a:p>
          <a:p>
            <a:pPr marL="514350" indent="-514350">
              <a:buFont typeface="+mj-lt"/>
              <a:buAutoNum type="arabicPeriod"/>
            </a:pPr>
            <a:r>
              <a:rPr lang="sl-SI" dirty="0"/>
              <a:t>naziv delodajalca,</a:t>
            </a:r>
          </a:p>
          <a:p>
            <a:pPr marL="514350" indent="-514350">
              <a:buFont typeface="+mj-lt"/>
              <a:buAutoNum type="arabicPeriod"/>
            </a:pPr>
            <a:r>
              <a:rPr lang="sl-SI" dirty="0"/>
              <a:t>telefonska številka ali številka mobilnega telefona,</a:t>
            </a:r>
          </a:p>
          <a:p>
            <a:pPr marL="514350" indent="-514350">
              <a:buFont typeface="+mj-lt"/>
              <a:buAutoNum type="arabicPeriod"/>
            </a:pPr>
            <a:r>
              <a:rPr lang="sl-SI" dirty="0"/>
              <a:t>elektronski naslov,</a:t>
            </a:r>
          </a:p>
          <a:p>
            <a:pPr marL="514350" indent="-514350">
              <a:buFont typeface="+mj-lt"/>
              <a:buAutoNum type="arabicPeriod"/>
            </a:pPr>
            <a:r>
              <a:rPr lang="sl-SI" dirty="0"/>
              <a:t>leto vstopa v gasilsko društvo in funkcije v gasilstvu,</a:t>
            </a:r>
          </a:p>
          <a:p>
            <a:pPr marL="514350" indent="-514350">
              <a:buFont typeface="+mj-lt"/>
              <a:buAutoNum type="arabicPeriod"/>
            </a:pPr>
            <a:r>
              <a:rPr lang="sl-SI" dirty="0"/>
              <a:t>čin,</a:t>
            </a:r>
          </a:p>
          <a:p>
            <a:pPr marL="514350" indent="-514350">
              <a:buFont typeface="+mj-lt"/>
              <a:buAutoNum type="arabicPeriod"/>
            </a:pPr>
            <a:r>
              <a:rPr lang="sl-SI" dirty="0"/>
              <a:t>vrsta, način in periodičnost usposabljanja ali </a:t>
            </a:r>
            <a:br>
              <a:rPr lang="sl-SI" dirty="0"/>
            </a:br>
            <a:r>
              <a:rPr lang="sl-SI" dirty="0"/>
              <a:t>preizkusa na področju gasilstva,</a:t>
            </a:r>
          </a:p>
          <a:p>
            <a:pPr marL="514350" indent="-514350">
              <a:buFont typeface="+mj-lt"/>
              <a:buAutoNum type="arabicPeriod"/>
            </a:pPr>
            <a:r>
              <a:rPr lang="sl-SI" dirty="0"/>
              <a:t>vrsta gasilskih odlikovanj,</a:t>
            </a:r>
          </a:p>
          <a:p>
            <a:pPr marL="514350" indent="-514350">
              <a:buFont typeface="+mj-lt"/>
              <a:buAutoNum type="arabicPeriod"/>
            </a:pPr>
            <a:r>
              <a:rPr lang="sl-SI" dirty="0"/>
              <a:t>davčna številka,</a:t>
            </a:r>
          </a:p>
          <a:p>
            <a:pPr marL="514350" indent="-514350">
              <a:buFont typeface="+mj-lt"/>
              <a:buAutoNum type="arabicPeriod"/>
            </a:pPr>
            <a:r>
              <a:rPr lang="sl-SI" dirty="0"/>
              <a:t>enotna matična številka občana,</a:t>
            </a:r>
          </a:p>
          <a:p>
            <a:pPr marL="514350" indent="-514350">
              <a:buFont typeface="+mj-lt"/>
              <a:buAutoNum type="arabicPeriod"/>
            </a:pPr>
            <a:r>
              <a:rPr lang="sl-SI" dirty="0"/>
              <a:t>kategorija, številka in veljavnost vozniškega dovoljenja,</a:t>
            </a:r>
          </a:p>
          <a:p>
            <a:pPr marL="514350" indent="-514350">
              <a:buFont typeface="+mj-lt"/>
              <a:buAutoNum type="arabicPeriod"/>
            </a:pPr>
            <a:r>
              <a:rPr lang="sl-SI" dirty="0"/>
              <a:t>datum zdravniškega pregleda in pregleda psihofizičnih sposobnosti.</a:t>
            </a:r>
          </a:p>
        </p:txBody>
      </p:sp>
      <p:sp>
        <p:nvSpPr>
          <p:cNvPr id="6" name="Označba mesta vsebine 4">
            <a:extLst>
              <a:ext uri="{FF2B5EF4-FFF2-40B4-BE49-F238E27FC236}">
                <a16:creationId xmlns:a16="http://schemas.microsoft.com/office/drawing/2014/main" id="{5F717816-289D-86DC-FF9C-A4D0646D9AEB}"/>
              </a:ext>
            </a:extLst>
          </p:cNvPr>
          <p:cNvSpPr txBox="1">
            <a:spLocks/>
          </p:cNvSpPr>
          <p:nvPr/>
        </p:nvSpPr>
        <p:spPr>
          <a:xfrm>
            <a:off x="838200" y="2102943"/>
            <a:ext cx="10515600" cy="1052486"/>
          </a:xfrm>
          <a:prstGeom prst="rect">
            <a:avLst/>
          </a:prstGeom>
        </p:spPr>
        <p:txBody>
          <a:bodyPr vert="horz" lIns="91440" tIns="45720" rIns="91440" bIns="45720" numCol="1"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sl-SI" dirty="0"/>
              <a:t>Gasilska zveza Slovenije in prostovoljne gasilske organizacije vodijo evidenco o prostovoljnih gasilskih enotah ter prostovoljnih gasilcih. V zbirki podatkov se o prostovoljnih gasilcih zbirajo naslednji podatki:</a:t>
            </a:r>
            <a:endParaRPr lang="sl-SI" dirty="0">
              <a:effectLst/>
            </a:endParaRPr>
          </a:p>
        </p:txBody>
      </p:sp>
      <p:sp>
        <p:nvSpPr>
          <p:cNvPr id="8" name="Označba mesta vsebine 4">
            <a:extLst>
              <a:ext uri="{FF2B5EF4-FFF2-40B4-BE49-F238E27FC236}">
                <a16:creationId xmlns:a16="http://schemas.microsoft.com/office/drawing/2014/main" id="{15B1E148-2143-0BFF-2D80-C670B156F09E}"/>
              </a:ext>
            </a:extLst>
          </p:cNvPr>
          <p:cNvSpPr txBox="1">
            <a:spLocks/>
          </p:cNvSpPr>
          <p:nvPr/>
        </p:nvSpPr>
        <p:spPr>
          <a:xfrm>
            <a:off x="838200" y="6056026"/>
            <a:ext cx="10515600" cy="719528"/>
          </a:xfrm>
          <a:prstGeom prst="rect">
            <a:avLst/>
          </a:prstGeom>
        </p:spPr>
        <p:txBody>
          <a:bodyPr vert="horz" lIns="91440" tIns="45720" rIns="91440" bIns="45720" numCol="1"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sl-SI" dirty="0"/>
              <a:t>O podpornih in častnih članih ter članih, ki so mlajši od 18 let, Gasilska zveza Slovenije ter prostovoljne gasilske organizacije vodijo le podatke iz 1. do 13. točke.</a:t>
            </a:r>
            <a:endParaRPr lang="sl-SI" dirty="0">
              <a:effectLst/>
            </a:endParaRPr>
          </a:p>
        </p:txBody>
      </p:sp>
    </p:spTree>
    <p:extLst>
      <p:ext uri="{BB962C8B-B14F-4D97-AF65-F5344CB8AC3E}">
        <p14:creationId xmlns:p14="http://schemas.microsoft.com/office/powerpoint/2010/main" val="252039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508A07F-4818-03A8-EC62-9ED23E8082AF}"/>
              </a:ext>
            </a:extLst>
          </p:cNvPr>
          <p:cNvSpPr>
            <a:spLocks noGrp="1"/>
          </p:cNvSpPr>
          <p:nvPr>
            <p:ph type="title"/>
          </p:nvPr>
        </p:nvSpPr>
        <p:spPr/>
        <p:txBody>
          <a:bodyPr/>
          <a:lstStyle/>
          <a:p>
            <a:r>
              <a:rPr lang="sl-SI" dirty="0"/>
              <a:t>Zakonitost obdelave</a:t>
            </a:r>
          </a:p>
        </p:txBody>
      </p:sp>
      <p:sp>
        <p:nvSpPr>
          <p:cNvPr id="3" name="Označba mesta vsebine 2">
            <a:extLst>
              <a:ext uri="{FF2B5EF4-FFF2-40B4-BE49-F238E27FC236}">
                <a16:creationId xmlns:a16="http://schemas.microsoft.com/office/drawing/2014/main" id="{729BF982-39D8-60B8-0272-3AFE93F2ED2C}"/>
              </a:ext>
            </a:extLst>
          </p:cNvPr>
          <p:cNvSpPr>
            <a:spLocks noGrp="1"/>
          </p:cNvSpPr>
          <p:nvPr>
            <p:ph idx="1"/>
          </p:nvPr>
        </p:nvSpPr>
        <p:spPr/>
        <p:txBody>
          <a:bodyPr/>
          <a:lstStyle/>
          <a:p>
            <a:r>
              <a:rPr lang="sl-SI" dirty="0"/>
              <a:t>Člani gasilskega društva smo privolitev za obdelavo osebnih podatkov za namene gasilske dejavnosti dali </a:t>
            </a:r>
            <a:r>
              <a:rPr lang="sl-SI" b="1" dirty="0"/>
              <a:t>s pristopno izjavo</a:t>
            </a:r>
            <a:r>
              <a:rPr lang="sl-SI" dirty="0"/>
              <a:t>  v gasilsko društvo. Ta velja za »pogodbo« med društvom in posameznikom.</a:t>
            </a:r>
          </a:p>
          <a:p>
            <a:r>
              <a:rPr lang="sl-SI" dirty="0"/>
              <a:t>pooblaščena oseba za zagotavljanje varstva osebnih podatkov je </a:t>
            </a:r>
            <a:r>
              <a:rPr lang="sl-SI" b="1" dirty="0"/>
              <a:t>predsednik gasilske organizacije</a:t>
            </a:r>
            <a:r>
              <a:rPr lang="sl-SI" dirty="0"/>
              <a:t>.</a:t>
            </a:r>
            <a:endParaRPr lang="sl-SI" b="1" dirty="0"/>
          </a:p>
        </p:txBody>
      </p:sp>
    </p:spTree>
    <p:extLst>
      <p:ext uri="{BB962C8B-B14F-4D97-AF65-F5344CB8AC3E}">
        <p14:creationId xmlns:p14="http://schemas.microsoft.com/office/powerpoint/2010/main" val="284818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5AF4BF-AA81-BF36-DD55-8051725B08F3}"/>
              </a:ext>
            </a:extLst>
          </p:cNvPr>
          <p:cNvSpPr>
            <a:spLocks noGrp="1"/>
          </p:cNvSpPr>
          <p:nvPr>
            <p:ph type="title"/>
          </p:nvPr>
        </p:nvSpPr>
        <p:spPr/>
        <p:txBody>
          <a:bodyPr/>
          <a:lstStyle/>
          <a:p>
            <a:r>
              <a:rPr lang="sl-SI" dirty="0"/>
              <a:t>Vulkan</a:t>
            </a:r>
          </a:p>
        </p:txBody>
      </p:sp>
      <p:sp>
        <p:nvSpPr>
          <p:cNvPr id="3" name="Označba mesta vsebine 2">
            <a:extLst>
              <a:ext uri="{FF2B5EF4-FFF2-40B4-BE49-F238E27FC236}">
                <a16:creationId xmlns:a16="http://schemas.microsoft.com/office/drawing/2014/main" id="{E031596B-7F19-221F-D59F-8BBB0061446E}"/>
              </a:ext>
            </a:extLst>
          </p:cNvPr>
          <p:cNvSpPr>
            <a:spLocks noGrp="1"/>
          </p:cNvSpPr>
          <p:nvPr>
            <p:ph sz="half" idx="1"/>
          </p:nvPr>
        </p:nvSpPr>
        <p:spPr>
          <a:xfrm>
            <a:off x="838199" y="1825625"/>
            <a:ext cx="6334593" cy="4351338"/>
          </a:xfrm>
        </p:spPr>
        <p:txBody>
          <a:bodyPr>
            <a:normAutofit fontScale="92500" lnSpcReduction="10000"/>
          </a:bodyPr>
          <a:lstStyle/>
          <a:p>
            <a:r>
              <a:rPr lang="sl-SI" dirty="0"/>
              <a:t>Vse gasilske organizacije v Sloveniji uporabljajo centralno elektronsko evidenco podatkov </a:t>
            </a:r>
            <a:r>
              <a:rPr lang="sl-SI" b="1" dirty="0"/>
              <a:t>Vulkan</a:t>
            </a:r>
          </a:p>
          <a:p>
            <a:pPr>
              <a:lnSpc>
                <a:spcPct val="100000"/>
              </a:lnSpc>
            </a:pPr>
            <a:r>
              <a:rPr lang="sl-SI" dirty="0"/>
              <a:t>Namenjen je zajemanju, zbiranju in obdelavi podatkov o članih in gasilskih organizacijah, usposabljanjih, tekmovanjih, opremi</a:t>
            </a:r>
            <a:r>
              <a:rPr lang="sl-SI" b="1" dirty="0"/>
              <a:t> </a:t>
            </a:r>
            <a:r>
              <a:rPr lang="sl-SI" dirty="0"/>
              <a:t>...</a:t>
            </a:r>
          </a:p>
          <a:p>
            <a:r>
              <a:rPr lang="sl-SI" dirty="0"/>
              <a:t>Dostop imajo administratorji gasilskih organizacij, ki imajo dodeljene pravice za ogled ali urejanje posameznega sklopa podatkov.</a:t>
            </a:r>
          </a:p>
        </p:txBody>
      </p:sp>
      <p:pic>
        <p:nvPicPr>
          <p:cNvPr id="9" name="Označba mesta vsebine 8">
            <a:extLst>
              <a:ext uri="{FF2B5EF4-FFF2-40B4-BE49-F238E27FC236}">
                <a16:creationId xmlns:a16="http://schemas.microsoft.com/office/drawing/2014/main" id="{4C6DB063-FA14-15A6-AC62-D85DBB0FD18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1264" y="2969476"/>
            <a:ext cx="2063636" cy="2063636"/>
          </a:xfrm>
          <a:prstGeom prst="rect">
            <a:avLst/>
          </a:prstGeom>
        </p:spPr>
      </p:pic>
    </p:spTree>
    <p:extLst>
      <p:ext uri="{BB962C8B-B14F-4D97-AF65-F5344CB8AC3E}">
        <p14:creationId xmlns:p14="http://schemas.microsoft.com/office/powerpoint/2010/main" val="249631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2E3E5-DCA5-7AC5-DB14-8C3644B92A3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7745C06-F61A-0BF9-D687-952BEB97E356}"/>
              </a:ext>
            </a:extLst>
          </p:cNvPr>
          <p:cNvSpPr>
            <a:spLocks noGrp="1"/>
          </p:cNvSpPr>
          <p:nvPr>
            <p:ph type="title"/>
          </p:nvPr>
        </p:nvSpPr>
        <p:spPr/>
        <p:txBody>
          <a:bodyPr/>
          <a:lstStyle/>
          <a:p>
            <a:r>
              <a:rPr lang="sl-SI" dirty="0"/>
              <a:t>SPIN</a:t>
            </a:r>
          </a:p>
        </p:txBody>
      </p:sp>
      <p:sp>
        <p:nvSpPr>
          <p:cNvPr id="3" name="Označba mesta vsebine 2">
            <a:extLst>
              <a:ext uri="{FF2B5EF4-FFF2-40B4-BE49-F238E27FC236}">
                <a16:creationId xmlns:a16="http://schemas.microsoft.com/office/drawing/2014/main" id="{60E8D86E-7F66-8711-000F-2016F8F5F4FC}"/>
              </a:ext>
            </a:extLst>
          </p:cNvPr>
          <p:cNvSpPr>
            <a:spLocks noGrp="1"/>
          </p:cNvSpPr>
          <p:nvPr>
            <p:ph sz="half" idx="1"/>
          </p:nvPr>
        </p:nvSpPr>
        <p:spPr>
          <a:xfrm>
            <a:off x="838199" y="1626433"/>
            <a:ext cx="6559447" cy="5089160"/>
          </a:xfrm>
        </p:spPr>
        <p:txBody>
          <a:bodyPr>
            <a:normAutofit fontScale="77500" lnSpcReduction="20000"/>
          </a:bodyPr>
          <a:lstStyle/>
          <a:p>
            <a:pPr>
              <a:lnSpc>
                <a:spcPct val="120000"/>
              </a:lnSpc>
            </a:pPr>
            <a:r>
              <a:rPr lang="sl-SI" b="1" dirty="0"/>
              <a:t>S</a:t>
            </a:r>
            <a:r>
              <a:rPr lang="pt-BR" dirty="0"/>
              <a:t>ISTEM </a:t>
            </a:r>
            <a:r>
              <a:rPr lang="pt-BR" b="1" dirty="0"/>
              <a:t>P</a:t>
            </a:r>
            <a:r>
              <a:rPr lang="pt-BR" dirty="0"/>
              <a:t>OROČANJA O </a:t>
            </a:r>
            <a:br>
              <a:rPr lang="sl-SI" dirty="0"/>
            </a:br>
            <a:r>
              <a:rPr lang="pt-BR" b="1" dirty="0"/>
              <a:t>I</a:t>
            </a:r>
            <a:r>
              <a:rPr lang="pt-BR" dirty="0"/>
              <a:t>NTERVENCIJAH IN </a:t>
            </a:r>
            <a:r>
              <a:rPr lang="pt-BR" b="1" dirty="0"/>
              <a:t>N</a:t>
            </a:r>
            <a:r>
              <a:rPr lang="pt-BR" dirty="0"/>
              <a:t>ESREČAH</a:t>
            </a:r>
            <a:endParaRPr lang="sl-SI" dirty="0"/>
          </a:p>
          <a:p>
            <a:pPr>
              <a:lnSpc>
                <a:spcPct val="120000"/>
              </a:lnSpc>
            </a:pPr>
            <a:r>
              <a:rPr lang="sl-SI" dirty="0"/>
              <a:t>Namenjen je izdelavi </a:t>
            </a:r>
            <a:r>
              <a:rPr lang="sl-SI" b="1" dirty="0"/>
              <a:t>poročil o nesrečah </a:t>
            </a:r>
            <a:r>
              <a:rPr lang="sl-SI" dirty="0"/>
              <a:t>javljenih centrom za obveščanje, izdelavi poročil o nesrečah vodjem intervencij ter območnim enotam Zavoda za gozdove, izdelavi </a:t>
            </a:r>
            <a:r>
              <a:rPr lang="sl-SI" b="1" dirty="0"/>
              <a:t>dnevnih poročil o pomembnejših dogodkih</a:t>
            </a:r>
            <a:r>
              <a:rPr lang="sl-SI" dirty="0"/>
              <a:t> s področja sistema varstva pred naravnimi in drugimi nesrečami, </a:t>
            </a:r>
            <a:r>
              <a:rPr lang="sl-SI" b="1" dirty="0"/>
              <a:t>grafičnemu prikazu trenutnega stanja </a:t>
            </a:r>
            <a:r>
              <a:rPr lang="sl-SI" dirty="0"/>
              <a:t>lokacij in podatkov o nesrečah v Sloveniji, izdelavi poročil o prevozih vode, izdelavi </a:t>
            </a:r>
            <a:r>
              <a:rPr lang="sl-SI" b="1" dirty="0"/>
              <a:t>letnih statističnih poročil </a:t>
            </a:r>
            <a:r>
              <a:rPr lang="sl-SI" dirty="0"/>
              <a:t>s področja sistema varstva pred naravnimi in drugimi nesrečami.</a:t>
            </a:r>
          </a:p>
        </p:txBody>
      </p:sp>
      <p:pic>
        <p:nvPicPr>
          <p:cNvPr id="5" name="Slika 4">
            <a:extLst>
              <a:ext uri="{FF2B5EF4-FFF2-40B4-BE49-F238E27FC236}">
                <a16:creationId xmlns:a16="http://schemas.microsoft.com/office/drawing/2014/main" id="{6519E269-C3D8-BF1A-AACA-DEEBD48EA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264" y="2969476"/>
            <a:ext cx="2063636" cy="2063636"/>
          </a:xfrm>
          <a:prstGeom prst="rect">
            <a:avLst/>
          </a:prstGeom>
        </p:spPr>
      </p:pic>
    </p:spTree>
    <p:extLst>
      <p:ext uri="{BB962C8B-B14F-4D97-AF65-F5344CB8AC3E}">
        <p14:creationId xmlns:p14="http://schemas.microsoft.com/office/powerpoint/2010/main" val="91316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E6D2925-DC77-F092-C698-3EBDBF720C39}"/>
              </a:ext>
            </a:extLst>
          </p:cNvPr>
          <p:cNvSpPr>
            <a:spLocks noGrp="1"/>
          </p:cNvSpPr>
          <p:nvPr>
            <p:ph type="title"/>
          </p:nvPr>
        </p:nvSpPr>
        <p:spPr/>
        <p:txBody>
          <a:bodyPr/>
          <a:lstStyle/>
          <a:p>
            <a:r>
              <a:rPr lang="sl-SI" dirty="0"/>
              <a:t>Osnove pisarniškega poslovanja</a:t>
            </a:r>
          </a:p>
        </p:txBody>
      </p:sp>
      <p:sp>
        <p:nvSpPr>
          <p:cNvPr id="3" name="Označba mesta besedila 2">
            <a:extLst>
              <a:ext uri="{FF2B5EF4-FFF2-40B4-BE49-F238E27FC236}">
                <a16:creationId xmlns:a16="http://schemas.microsoft.com/office/drawing/2014/main" id="{F53F0841-D92D-066C-6587-89DD13182A4D}"/>
              </a:ext>
            </a:extLst>
          </p:cNvPr>
          <p:cNvSpPr>
            <a:spLocks noGrp="1"/>
          </p:cNvSpPr>
          <p:nvPr>
            <p:ph type="body" sz="quarter" idx="13"/>
          </p:nvPr>
        </p:nvSpPr>
        <p:spPr/>
        <p:txBody>
          <a:bodyPr/>
          <a:lstStyle/>
          <a:p>
            <a:r>
              <a:rPr lang="sl-SI" dirty="0"/>
              <a:t>03</a:t>
            </a:r>
          </a:p>
        </p:txBody>
      </p:sp>
    </p:spTree>
    <p:extLst>
      <p:ext uri="{BB962C8B-B14F-4D97-AF65-F5344CB8AC3E}">
        <p14:creationId xmlns:p14="http://schemas.microsoft.com/office/powerpoint/2010/main" val="125602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8650031F-6966-EFF8-9A75-7F4C7DC3A3A4}"/>
              </a:ext>
            </a:extLst>
          </p:cNvPr>
          <p:cNvSpPr>
            <a:spLocks noGrp="1"/>
          </p:cNvSpPr>
          <p:nvPr>
            <p:ph type="title"/>
          </p:nvPr>
        </p:nvSpPr>
        <p:spPr/>
        <p:txBody>
          <a:bodyPr/>
          <a:lstStyle/>
          <a:p>
            <a:r>
              <a:rPr lang="sl-SI" dirty="0"/>
              <a:t>Najpogostejše vrste </a:t>
            </a:r>
            <a:br>
              <a:rPr lang="sl-SI" dirty="0"/>
            </a:br>
            <a:r>
              <a:rPr lang="sl-SI" dirty="0"/>
              <a:t>datotek</a:t>
            </a:r>
          </a:p>
        </p:txBody>
      </p:sp>
      <p:sp>
        <p:nvSpPr>
          <p:cNvPr id="6" name="Označba mesta besedila 5">
            <a:extLst>
              <a:ext uri="{FF2B5EF4-FFF2-40B4-BE49-F238E27FC236}">
                <a16:creationId xmlns:a16="http://schemas.microsoft.com/office/drawing/2014/main" id="{9D71B0FC-B1C2-4090-D1A7-717BA178E758}"/>
              </a:ext>
            </a:extLst>
          </p:cNvPr>
          <p:cNvSpPr>
            <a:spLocks noGrp="1"/>
          </p:cNvSpPr>
          <p:nvPr>
            <p:ph type="body" idx="1"/>
          </p:nvPr>
        </p:nvSpPr>
        <p:spPr>
          <a:xfrm>
            <a:off x="839789" y="1930452"/>
            <a:ext cx="3198812" cy="823912"/>
          </a:xfrm>
        </p:spPr>
        <p:txBody>
          <a:bodyPr/>
          <a:lstStyle/>
          <a:p>
            <a:pPr algn="ctr"/>
            <a:r>
              <a:rPr lang="sl-SI" dirty="0"/>
              <a:t>Dokumenti</a:t>
            </a:r>
          </a:p>
        </p:txBody>
      </p:sp>
      <p:sp>
        <p:nvSpPr>
          <p:cNvPr id="8" name="Označba mesta besedila 7">
            <a:extLst>
              <a:ext uri="{FF2B5EF4-FFF2-40B4-BE49-F238E27FC236}">
                <a16:creationId xmlns:a16="http://schemas.microsoft.com/office/drawing/2014/main" id="{2EC67BAE-5088-D145-AB38-07D8E9187C07}"/>
              </a:ext>
            </a:extLst>
          </p:cNvPr>
          <p:cNvSpPr>
            <a:spLocks noGrp="1"/>
          </p:cNvSpPr>
          <p:nvPr>
            <p:ph type="body" sz="quarter" idx="3"/>
          </p:nvPr>
        </p:nvSpPr>
        <p:spPr>
          <a:xfrm>
            <a:off x="4495800" y="1930452"/>
            <a:ext cx="3200400" cy="823912"/>
          </a:xfrm>
        </p:spPr>
        <p:txBody>
          <a:bodyPr/>
          <a:lstStyle/>
          <a:p>
            <a:pPr algn="ctr"/>
            <a:r>
              <a:rPr lang="sl-SI" dirty="0"/>
              <a:t>Preglednice</a:t>
            </a:r>
          </a:p>
        </p:txBody>
      </p:sp>
      <p:sp>
        <p:nvSpPr>
          <p:cNvPr id="10" name="Označba mesta besedila 9">
            <a:extLst>
              <a:ext uri="{FF2B5EF4-FFF2-40B4-BE49-F238E27FC236}">
                <a16:creationId xmlns:a16="http://schemas.microsoft.com/office/drawing/2014/main" id="{C34A8348-145A-88FA-81C5-A61A847C348B}"/>
              </a:ext>
            </a:extLst>
          </p:cNvPr>
          <p:cNvSpPr>
            <a:spLocks noGrp="1"/>
          </p:cNvSpPr>
          <p:nvPr>
            <p:ph type="body" sz="quarter" idx="13"/>
          </p:nvPr>
        </p:nvSpPr>
        <p:spPr>
          <a:xfrm>
            <a:off x="8153400" y="1930452"/>
            <a:ext cx="3201988" cy="823912"/>
          </a:xfrm>
        </p:spPr>
        <p:txBody>
          <a:bodyPr/>
          <a:lstStyle/>
          <a:p>
            <a:pPr algn="ctr"/>
            <a:r>
              <a:rPr lang="sl-SI" dirty="0"/>
              <a:t>E-poštna sporočila</a:t>
            </a:r>
          </a:p>
        </p:txBody>
      </p:sp>
      <p:pic>
        <p:nvPicPr>
          <p:cNvPr id="27" name="Označba mesta vsebine 26">
            <a:extLst>
              <a:ext uri="{FF2B5EF4-FFF2-40B4-BE49-F238E27FC236}">
                <a16:creationId xmlns:a16="http://schemas.microsoft.com/office/drawing/2014/main" id="{BC73E513-F875-8984-AF57-41F9812ABF40}"/>
              </a:ext>
            </a:extLst>
          </p:cNvPr>
          <p:cNvPicPr>
            <a:picLocks noGrp="1" noChangeAspect="1"/>
          </p:cNvPicPr>
          <p:nvPr>
            <p:ph sz="quarter" idx="14"/>
          </p:nvPr>
        </p:nvPicPr>
        <p:blipFill>
          <a:blip r:embed="rId2"/>
          <a:stretch>
            <a:fillRect/>
          </a:stretch>
        </p:blipFill>
        <p:spPr>
          <a:xfrm>
            <a:off x="8153399" y="2994129"/>
            <a:ext cx="3771275" cy="3187669"/>
          </a:xfrm>
          <a:prstGeom prst="rect">
            <a:avLst/>
          </a:prstGeom>
        </p:spPr>
      </p:pic>
      <p:pic>
        <p:nvPicPr>
          <p:cNvPr id="18" name="Označba mesta vsebine 17">
            <a:extLst>
              <a:ext uri="{FF2B5EF4-FFF2-40B4-BE49-F238E27FC236}">
                <a16:creationId xmlns:a16="http://schemas.microsoft.com/office/drawing/2014/main" id="{D673CEAF-1F79-1AA6-358E-640A26856C3A}"/>
              </a:ext>
            </a:extLst>
          </p:cNvPr>
          <p:cNvPicPr>
            <a:picLocks noGrp="1" noChangeAspect="1"/>
          </p:cNvPicPr>
          <p:nvPr>
            <p:ph sz="half" idx="2"/>
          </p:nvPr>
        </p:nvPicPr>
        <p:blipFill>
          <a:blip r:embed="rId3"/>
          <a:stretch>
            <a:fillRect/>
          </a:stretch>
        </p:blipFill>
        <p:spPr>
          <a:xfrm>
            <a:off x="262535" y="2999432"/>
            <a:ext cx="3776065" cy="3182366"/>
          </a:xfrm>
          <a:prstGeom prst="rect">
            <a:avLst/>
          </a:prstGeom>
        </p:spPr>
      </p:pic>
      <p:pic>
        <p:nvPicPr>
          <p:cNvPr id="25" name="Označba mesta vsebine 24">
            <a:extLst>
              <a:ext uri="{FF2B5EF4-FFF2-40B4-BE49-F238E27FC236}">
                <a16:creationId xmlns:a16="http://schemas.microsoft.com/office/drawing/2014/main" id="{7976A4B2-D339-B773-57B7-EEB2EBFF13DA}"/>
              </a:ext>
            </a:extLst>
          </p:cNvPr>
          <p:cNvPicPr>
            <a:picLocks noGrp="1" noChangeAspect="1"/>
          </p:cNvPicPr>
          <p:nvPr>
            <p:ph sz="quarter" idx="4"/>
          </p:nvPr>
        </p:nvPicPr>
        <p:blipFill>
          <a:blip r:embed="rId4"/>
          <a:stretch>
            <a:fillRect/>
          </a:stretch>
        </p:blipFill>
        <p:spPr>
          <a:xfrm>
            <a:off x="4210363" y="3007735"/>
            <a:ext cx="3771274" cy="3174063"/>
          </a:xfrm>
          <a:prstGeom prst="rect">
            <a:avLst/>
          </a:prstGeom>
        </p:spPr>
      </p:pic>
      <p:pic>
        <p:nvPicPr>
          <p:cNvPr id="29" name="Slika 28">
            <a:extLst>
              <a:ext uri="{FF2B5EF4-FFF2-40B4-BE49-F238E27FC236}">
                <a16:creationId xmlns:a16="http://schemas.microsoft.com/office/drawing/2014/main" id="{F8FF4E05-EE8B-4FE5-2DFB-DE79D30AE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8985" y="5680069"/>
            <a:ext cx="812806" cy="812806"/>
          </a:xfrm>
          <a:prstGeom prst="rect">
            <a:avLst/>
          </a:prstGeom>
        </p:spPr>
      </p:pic>
      <p:pic>
        <p:nvPicPr>
          <p:cNvPr id="31" name="Slika 30">
            <a:extLst>
              <a:ext uri="{FF2B5EF4-FFF2-40B4-BE49-F238E27FC236}">
                <a16:creationId xmlns:a16="http://schemas.microsoft.com/office/drawing/2014/main" id="{3EED5171-6393-FA54-4CB1-A7109CE6FB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5948" y="5680069"/>
            <a:ext cx="812806" cy="812806"/>
          </a:xfrm>
          <a:prstGeom prst="rect">
            <a:avLst/>
          </a:prstGeom>
        </p:spPr>
      </p:pic>
      <p:pic>
        <p:nvPicPr>
          <p:cNvPr id="33" name="Slika 32">
            <a:extLst>
              <a:ext uri="{FF2B5EF4-FFF2-40B4-BE49-F238E27FC236}">
                <a16:creationId xmlns:a16="http://schemas.microsoft.com/office/drawing/2014/main" id="{0D07A01D-651F-AB75-3742-E373D9EEE7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2911" y="5680069"/>
            <a:ext cx="812806" cy="812806"/>
          </a:xfrm>
          <a:prstGeom prst="rect">
            <a:avLst/>
          </a:prstGeom>
        </p:spPr>
      </p:pic>
    </p:spTree>
    <p:extLst>
      <p:ext uri="{BB962C8B-B14F-4D97-AF65-F5344CB8AC3E}">
        <p14:creationId xmlns:p14="http://schemas.microsoft.com/office/powerpoint/2010/main" val="3919311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FE21-DBFE-F952-F786-950E2A21251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44E1762-B1FB-09A8-D92B-4EB20E5A0700}"/>
              </a:ext>
            </a:extLst>
          </p:cNvPr>
          <p:cNvSpPr>
            <a:spLocks noGrp="1"/>
          </p:cNvSpPr>
          <p:nvPr>
            <p:ph type="title"/>
          </p:nvPr>
        </p:nvSpPr>
        <p:spPr/>
        <p:txBody>
          <a:bodyPr/>
          <a:lstStyle/>
          <a:p>
            <a:r>
              <a:rPr lang="sl-SI" noProof="0" dirty="0"/>
              <a:t>Varstvo osebnih podatkov</a:t>
            </a:r>
          </a:p>
        </p:txBody>
      </p:sp>
      <p:sp>
        <p:nvSpPr>
          <p:cNvPr id="3" name="Označba mesta besedila 2">
            <a:extLst>
              <a:ext uri="{FF2B5EF4-FFF2-40B4-BE49-F238E27FC236}">
                <a16:creationId xmlns:a16="http://schemas.microsoft.com/office/drawing/2014/main" id="{005B02FD-E76F-3407-B3F0-331893E7CAF7}"/>
              </a:ext>
            </a:extLst>
          </p:cNvPr>
          <p:cNvSpPr>
            <a:spLocks noGrp="1"/>
          </p:cNvSpPr>
          <p:nvPr>
            <p:ph type="body" sz="quarter" idx="13"/>
          </p:nvPr>
        </p:nvSpPr>
        <p:spPr/>
        <p:txBody>
          <a:bodyPr/>
          <a:lstStyle/>
          <a:p>
            <a:r>
              <a:rPr lang="sl-SI" noProof="0" dirty="0"/>
              <a:t>01</a:t>
            </a:r>
          </a:p>
        </p:txBody>
      </p:sp>
    </p:spTree>
    <p:extLst>
      <p:ext uri="{BB962C8B-B14F-4D97-AF65-F5344CB8AC3E}">
        <p14:creationId xmlns:p14="http://schemas.microsoft.com/office/powerpoint/2010/main" val="270573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D74187A9-BBFE-1F23-CE8D-BAB5BBA5EFCB}"/>
              </a:ext>
            </a:extLst>
          </p:cNvPr>
          <p:cNvSpPr>
            <a:spLocks noGrp="1"/>
          </p:cNvSpPr>
          <p:nvPr>
            <p:ph type="title"/>
          </p:nvPr>
        </p:nvSpPr>
        <p:spPr/>
        <p:txBody>
          <a:bodyPr/>
          <a:lstStyle/>
          <a:p>
            <a:r>
              <a:rPr lang="sl-SI" noProof="0" dirty="0"/>
              <a:t>Osebni podatki</a:t>
            </a:r>
          </a:p>
        </p:txBody>
      </p:sp>
      <p:sp>
        <p:nvSpPr>
          <p:cNvPr id="3" name="Označba mesta vsebine 2">
            <a:extLst>
              <a:ext uri="{FF2B5EF4-FFF2-40B4-BE49-F238E27FC236}">
                <a16:creationId xmlns:a16="http://schemas.microsoft.com/office/drawing/2014/main" id="{E848D7F1-A2CE-73F3-6234-6A479920962F}"/>
              </a:ext>
            </a:extLst>
          </p:cNvPr>
          <p:cNvSpPr>
            <a:spLocks noGrp="1"/>
          </p:cNvSpPr>
          <p:nvPr>
            <p:ph idx="1"/>
          </p:nvPr>
        </p:nvSpPr>
        <p:spPr/>
        <p:txBody>
          <a:bodyPr/>
          <a:lstStyle/>
          <a:p>
            <a:pPr>
              <a:lnSpc>
                <a:spcPct val="100000"/>
              </a:lnSpc>
            </a:pPr>
            <a:r>
              <a:rPr lang="sl-SI" b="1" dirty="0"/>
              <a:t>„osebni podatki“</a:t>
            </a:r>
            <a:r>
              <a:rPr lang="sl-SI" dirty="0"/>
              <a:t> pomeni katero koli informacijo v zvezi z določenim ali določljivim posameznikom </a:t>
            </a:r>
          </a:p>
          <a:p>
            <a:pPr>
              <a:lnSpc>
                <a:spcPct val="100000"/>
              </a:lnSpc>
            </a:pPr>
            <a:r>
              <a:rPr lang="sl-SI" dirty="0"/>
              <a:t>določljiv posameznik je tisti, ki ga je mogoče neposredno ali posredno določiti, zlasti z navedbo identifikatorja, kot je ime, identifikacijska številka, podatki o lokaciji, spletni identifikator, ali z navedbo enega ali več dejavnikov, ki so značilni za fizično, fiziološko, genetsko, duševno, gospodarsko, kulturno ali družbeno identiteto tega posameznika</a:t>
            </a:r>
          </a:p>
        </p:txBody>
      </p:sp>
    </p:spTree>
    <p:extLst>
      <p:ext uri="{BB962C8B-B14F-4D97-AF65-F5344CB8AC3E}">
        <p14:creationId xmlns:p14="http://schemas.microsoft.com/office/powerpoint/2010/main" val="221017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FF9A9C-BE61-5051-7B08-3407A4A365AF}"/>
              </a:ext>
            </a:extLst>
          </p:cNvPr>
          <p:cNvSpPr>
            <a:spLocks noGrp="1"/>
          </p:cNvSpPr>
          <p:nvPr>
            <p:ph type="title"/>
          </p:nvPr>
        </p:nvSpPr>
        <p:spPr/>
        <p:txBody>
          <a:bodyPr/>
          <a:lstStyle/>
          <a:p>
            <a:r>
              <a:rPr lang="sl-SI" dirty="0"/>
              <a:t>Obdelava osebnih podatkov</a:t>
            </a:r>
          </a:p>
        </p:txBody>
      </p:sp>
      <p:sp>
        <p:nvSpPr>
          <p:cNvPr id="3" name="Označba mesta vsebine 2">
            <a:extLst>
              <a:ext uri="{FF2B5EF4-FFF2-40B4-BE49-F238E27FC236}">
                <a16:creationId xmlns:a16="http://schemas.microsoft.com/office/drawing/2014/main" id="{FA2715EE-8314-A6B8-58D1-6FD57FD8E65E}"/>
              </a:ext>
            </a:extLst>
          </p:cNvPr>
          <p:cNvSpPr>
            <a:spLocks noGrp="1"/>
          </p:cNvSpPr>
          <p:nvPr>
            <p:ph idx="1"/>
          </p:nvPr>
        </p:nvSpPr>
        <p:spPr/>
        <p:txBody>
          <a:bodyPr/>
          <a:lstStyle/>
          <a:p>
            <a:pPr>
              <a:lnSpc>
                <a:spcPct val="100000"/>
              </a:lnSpc>
            </a:pPr>
            <a:r>
              <a:rPr lang="sl-SI" b="1" dirty="0"/>
              <a:t>„obdelava“ </a:t>
            </a:r>
            <a:r>
              <a:rPr lang="sl-SI" dirty="0"/>
              <a:t>pomeni vsako dejanje ali niz dejanj, ki se izvaja v zvezi z osebnimi podatki ali nizi osebnih podatkov z avtomatiziranimi sredstvi ali brez njih, kot je zbiranje, beleženje, urejanje, strukturiranje, shranjevanje, prilagajanje ali spreminjanje, priklic, vpogled, uporaba, razkritje s posredovanjem, razširjanje ali drugačno omogočanje dostopa, prilagajanje ali kombiniranje, omejevanje, izbris ali uničenje;</a:t>
            </a:r>
          </a:p>
        </p:txBody>
      </p:sp>
    </p:spTree>
    <p:extLst>
      <p:ext uri="{BB962C8B-B14F-4D97-AF65-F5344CB8AC3E}">
        <p14:creationId xmlns:p14="http://schemas.microsoft.com/office/powerpoint/2010/main" val="401513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40A52C-6DD8-BF5E-C758-7C172051DBAA}"/>
              </a:ext>
            </a:extLst>
          </p:cNvPr>
          <p:cNvSpPr>
            <a:spLocks noGrp="1"/>
          </p:cNvSpPr>
          <p:nvPr>
            <p:ph type="title"/>
          </p:nvPr>
        </p:nvSpPr>
        <p:spPr/>
        <p:txBody>
          <a:bodyPr/>
          <a:lstStyle/>
          <a:p>
            <a:r>
              <a:rPr lang="sl-SI" dirty="0"/>
              <a:t>Zakonitost obdelave</a:t>
            </a:r>
          </a:p>
        </p:txBody>
      </p:sp>
      <p:sp>
        <p:nvSpPr>
          <p:cNvPr id="3" name="Označba mesta vsebine 2">
            <a:extLst>
              <a:ext uri="{FF2B5EF4-FFF2-40B4-BE49-F238E27FC236}">
                <a16:creationId xmlns:a16="http://schemas.microsoft.com/office/drawing/2014/main" id="{7CC8A523-0054-A1DF-C766-9CCAD42AF54D}"/>
              </a:ext>
            </a:extLst>
          </p:cNvPr>
          <p:cNvSpPr>
            <a:spLocks noGrp="1"/>
          </p:cNvSpPr>
          <p:nvPr>
            <p:ph idx="1"/>
          </p:nvPr>
        </p:nvSpPr>
        <p:spPr/>
        <p:txBody>
          <a:bodyPr>
            <a:normAutofit fontScale="55000" lnSpcReduction="20000"/>
          </a:bodyPr>
          <a:lstStyle/>
          <a:p>
            <a:pPr marL="0" indent="0">
              <a:lnSpc>
                <a:spcPct val="120000"/>
              </a:lnSpc>
              <a:buNone/>
            </a:pPr>
            <a:r>
              <a:rPr lang="sl-SI" dirty="0"/>
              <a:t>Obdelava je zakonita le in kolikor je izpolnjen vsaj eden od naslednjih pogojev:</a:t>
            </a:r>
          </a:p>
          <a:p>
            <a:pPr marL="514350" indent="-514350">
              <a:lnSpc>
                <a:spcPct val="120000"/>
              </a:lnSpc>
              <a:buFont typeface="+mj-lt"/>
              <a:buAutoNum type="alphaLcParenR"/>
            </a:pPr>
            <a:r>
              <a:rPr lang="sl-SI" dirty="0"/>
              <a:t>posameznik, na katerega se nanašajo osebni podatki, je privolil v obdelavo njegovih osebnih podatkov v enega ali več določenih namenov;</a:t>
            </a:r>
          </a:p>
          <a:p>
            <a:pPr marL="514350" indent="-514350">
              <a:lnSpc>
                <a:spcPct val="120000"/>
              </a:lnSpc>
              <a:buFont typeface="+mj-lt"/>
              <a:buAutoNum type="alphaLcParenR"/>
            </a:pPr>
            <a:r>
              <a:rPr lang="sl-SI" dirty="0"/>
              <a:t>obdelava je potrebna za izvajanje pogodbe, katere pogodbena stranka je posameznik, na katerega se nanašajo osebni podatki, ali za izvajanje ukrepov na zahtevo takega posameznika pred sklenitvijo pogodbe;</a:t>
            </a:r>
          </a:p>
          <a:p>
            <a:pPr marL="514350" indent="-514350">
              <a:lnSpc>
                <a:spcPct val="120000"/>
              </a:lnSpc>
              <a:buFont typeface="+mj-lt"/>
              <a:buAutoNum type="alphaLcParenR"/>
            </a:pPr>
            <a:r>
              <a:rPr lang="sl-SI" dirty="0"/>
              <a:t>obdelava je potrebna za izpolnitev zakonske obveznosti, ki velja za upravljavca;</a:t>
            </a:r>
          </a:p>
          <a:p>
            <a:pPr marL="514350" indent="-514350">
              <a:lnSpc>
                <a:spcPct val="120000"/>
              </a:lnSpc>
              <a:buFont typeface="+mj-lt"/>
              <a:buAutoNum type="alphaLcParenR"/>
            </a:pPr>
            <a:r>
              <a:rPr lang="sl-SI" dirty="0"/>
              <a:t>obdelava je potrebna za zaščito življenjskih interesov posameznika, na katerega se nanašajo osebni podatki, ali druge fizične osebe;</a:t>
            </a:r>
          </a:p>
          <a:p>
            <a:pPr marL="514350" indent="-514350">
              <a:lnSpc>
                <a:spcPct val="120000"/>
              </a:lnSpc>
              <a:buFont typeface="+mj-lt"/>
              <a:buAutoNum type="alphaLcParenR"/>
            </a:pPr>
            <a:r>
              <a:rPr lang="sl-SI" dirty="0"/>
              <a:t>obdelava je potrebna za opravljanje naloge v javnem interesu ali pri izvajanju javne oblasti, dodeljene upravljavcu;</a:t>
            </a:r>
          </a:p>
          <a:p>
            <a:pPr marL="514350" indent="-514350">
              <a:lnSpc>
                <a:spcPct val="120000"/>
              </a:lnSpc>
              <a:buFont typeface="+mj-lt"/>
              <a:buAutoNum type="alphaLcParenR"/>
            </a:pPr>
            <a:r>
              <a:rPr lang="sl-SI" dirty="0"/>
              <a:t>obdelava je potrebna zaradi zakonitih interesov, za katere si prizadeva upravljavec ali tretja oseba, razen kadar nad takimi interesi prevladajo interesi ali temeljne pravice in svoboščine posameznika, na katerega se nanašajo osebni podatki, ki zahtevajo varstvo osebnih podatkov, zlasti kadar je posameznik, na katerega se nanašajo osebni podatki, otrok.</a:t>
            </a:r>
          </a:p>
        </p:txBody>
      </p:sp>
    </p:spTree>
    <p:extLst>
      <p:ext uri="{BB962C8B-B14F-4D97-AF65-F5344CB8AC3E}">
        <p14:creationId xmlns:p14="http://schemas.microsoft.com/office/powerpoint/2010/main" val="263081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9AD49B-3AEE-5EAE-E18C-2F0C453ADF17}"/>
              </a:ext>
            </a:extLst>
          </p:cNvPr>
          <p:cNvSpPr>
            <a:spLocks noGrp="1"/>
          </p:cNvSpPr>
          <p:nvPr>
            <p:ph type="title"/>
          </p:nvPr>
        </p:nvSpPr>
        <p:spPr/>
        <p:txBody>
          <a:bodyPr/>
          <a:lstStyle/>
          <a:p>
            <a:r>
              <a:rPr lang="sl-SI" dirty="0"/>
              <a:t>Pogoji za privolitev</a:t>
            </a:r>
          </a:p>
        </p:txBody>
      </p:sp>
      <p:sp>
        <p:nvSpPr>
          <p:cNvPr id="3" name="Označba mesta vsebine 2">
            <a:extLst>
              <a:ext uri="{FF2B5EF4-FFF2-40B4-BE49-F238E27FC236}">
                <a16:creationId xmlns:a16="http://schemas.microsoft.com/office/drawing/2014/main" id="{288BD2DA-9AF1-8CB4-F3F6-8D8ADB8A21E9}"/>
              </a:ext>
            </a:extLst>
          </p:cNvPr>
          <p:cNvSpPr>
            <a:spLocks noGrp="1"/>
          </p:cNvSpPr>
          <p:nvPr>
            <p:ph idx="1"/>
          </p:nvPr>
        </p:nvSpPr>
        <p:spPr/>
        <p:txBody>
          <a:bodyPr>
            <a:normAutofit fontScale="62500" lnSpcReduction="20000"/>
          </a:bodyPr>
          <a:lstStyle/>
          <a:p>
            <a:pPr marL="514350" indent="-514350">
              <a:lnSpc>
                <a:spcPct val="120000"/>
              </a:lnSpc>
              <a:buFont typeface="+mj-lt"/>
              <a:buAutoNum type="arabicPeriod"/>
            </a:pPr>
            <a:r>
              <a:rPr lang="sl-SI" dirty="0"/>
              <a:t> Kadar obdelava temelji na privolitvi, mora biti upravljavec zmožen </a:t>
            </a:r>
            <a:r>
              <a:rPr lang="sl-SI" b="1" dirty="0"/>
              <a:t>dokazati</a:t>
            </a:r>
            <a:r>
              <a:rPr lang="sl-SI" dirty="0"/>
              <a:t>, da je posameznik, na katerega se nanašajo osebni podatki, privolil v obdelavo svojih osebnih podatkov.</a:t>
            </a:r>
          </a:p>
          <a:p>
            <a:pPr marL="514350" indent="-514350">
              <a:lnSpc>
                <a:spcPct val="120000"/>
              </a:lnSpc>
              <a:buFont typeface="+mj-lt"/>
              <a:buAutoNum type="arabicPeriod"/>
            </a:pPr>
            <a:r>
              <a:rPr lang="sl-SI" dirty="0"/>
              <a:t>Če je privolitev posameznika, na katerega se nanašajo osebni podatki, dana v pisni izjavi, ki se nanaša tudi na druge zadeve, se zahteva za privolitev predloži na način, ki se jasno razlikuje od drugih zadev, </a:t>
            </a:r>
            <a:r>
              <a:rPr lang="sl-SI" b="1" dirty="0"/>
              <a:t>v razumljivi in lahko dostopni obliki ter v jasnem in preprostem jeziku</a:t>
            </a:r>
            <a:r>
              <a:rPr lang="sl-SI" dirty="0"/>
              <a:t>. Deli take izjave, ki predstavljajo kršitev te uredbe, niso zavezujoči.</a:t>
            </a:r>
          </a:p>
          <a:p>
            <a:pPr marL="514350" indent="-514350">
              <a:lnSpc>
                <a:spcPct val="120000"/>
              </a:lnSpc>
              <a:buFont typeface="+mj-lt"/>
              <a:buAutoNum type="arabicPeriod"/>
            </a:pPr>
            <a:r>
              <a:rPr lang="sl-SI" dirty="0"/>
              <a:t>Posameznik, na katerega se nanašajo osebni podatki, ima pravico, da svojo </a:t>
            </a:r>
            <a:r>
              <a:rPr lang="sl-SI" b="1" dirty="0"/>
              <a:t>privolitev kadar koli prekliče</a:t>
            </a:r>
            <a:r>
              <a:rPr lang="sl-SI" dirty="0"/>
              <a:t>. Preklic privolitve ne vpliva na zakonitost obdelave na podlagi privolitve pred njenim preklicem. O tem se pred privolitvijo obvesti posameznik, na katerega se nanašajo osebni podatki. </a:t>
            </a:r>
            <a:r>
              <a:rPr lang="sl-SI" b="1" dirty="0"/>
              <a:t>Privolitev je enako enostavno preklicati kot dati</a:t>
            </a:r>
            <a:r>
              <a:rPr lang="sl-SI" dirty="0"/>
              <a:t>.</a:t>
            </a:r>
          </a:p>
          <a:p>
            <a:pPr marL="514350" indent="-514350">
              <a:lnSpc>
                <a:spcPct val="120000"/>
              </a:lnSpc>
              <a:buFont typeface="+mj-lt"/>
              <a:buAutoNum type="arabicPeriod"/>
            </a:pPr>
            <a:r>
              <a:rPr lang="sl-SI" dirty="0"/>
              <a:t>Pri ugotavljanju, ali je bila privolitev dana prostovoljno, se med drugim zlasti upošteva, ali je izvajanje pogodbe, vključno z zagotavljanjem storitve, pogojeno s privolitvijo v obdelavo osebnih podatkov, ki ni potrebna za izvedbo zadevne pogodbe.</a:t>
            </a:r>
          </a:p>
        </p:txBody>
      </p:sp>
    </p:spTree>
    <p:extLst>
      <p:ext uri="{BB962C8B-B14F-4D97-AF65-F5344CB8AC3E}">
        <p14:creationId xmlns:p14="http://schemas.microsoft.com/office/powerpoint/2010/main" val="327194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1F385F-D7DF-0ACE-DA82-5E349F552DA9}"/>
              </a:ext>
            </a:extLst>
          </p:cNvPr>
          <p:cNvSpPr>
            <a:spLocks noGrp="1"/>
          </p:cNvSpPr>
          <p:nvPr>
            <p:ph type="title"/>
          </p:nvPr>
        </p:nvSpPr>
        <p:spPr/>
        <p:txBody>
          <a:bodyPr/>
          <a:lstStyle/>
          <a:p>
            <a:r>
              <a:rPr lang="sl-SI" dirty="0"/>
              <a:t>Obdelava posebnih vrst osebnih podatkov</a:t>
            </a:r>
          </a:p>
        </p:txBody>
      </p:sp>
      <p:sp>
        <p:nvSpPr>
          <p:cNvPr id="3" name="Označba mesta vsebine 2">
            <a:extLst>
              <a:ext uri="{FF2B5EF4-FFF2-40B4-BE49-F238E27FC236}">
                <a16:creationId xmlns:a16="http://schemas.microsoft.com/office/drawing/2014/main" id="{76DC3842-8F09-0754-DC6D-7A04B3B088D3}"/>
              </a:ext>
            </a:extLst>
          </p:cNvPr>
          <p:cNvSpPr>
            <a:spLocks noGrp="1"/>
          </p:cNvSpPr>
          <p:nvPr>
            <p:ph idx="1"/>
          </p:nvPr>
        </p:nvSpPr>
        <p:spPr/>
        <p:txBody>
          <a:bodyPr/>
          <a:lstStyle/>
          <a:p>
            <a:pPr marL="0" indent="0">
              <a:buNone/>
            </a:pPr>
            <a:r>
              <a:rPr lang="sl-SI" dirty="0"/>
              <a:t>Prepovedani sta obdelava osebnih podatkov, ki razkrivajo</a:t>
            </a:r>
          </a:p>
          <a:p>
            <a:pPr lvl="1"/>
            <a:r>
              <a:rPr lang="sl-SI" dirty="0"/>
              <a:t>rasno ali etnično poreklo, </a:t>
            </a:r>
          </a:p>
          <a:p>
            <a:pPr lvl="1"/>
            <a:r>
              <a:rPr lang="sl-SI" dirty="0"/>
              <a:t>politično mnenje, </a:t>
            </a:r>
          </a:p>
          <a:p>
            <a:pPr lvl="1"/>
            <a:r>
              <a:rPr lang="sl-SI" dirty="0"/>
              <a:t>versko ali filozofsko prepričanje ali </a:t>
            </a:r>
          </a:p>
          <a:p>
            <a:pPr lvl="1"/>
            <a:r>
              <a:rPr lang="sl-SI" dirty="0"/>
              <a:t>članstvo v sindikatu, in </a:t>
            </a:r>
          </a:p>
          <a:p>
            <a:pPr lvl="1"/>
            <a:r>
              <a:rPr lang="sl-SI" dirty="0"/>
              <a:t>obdelava genetskih podatkov, </a:t>
            </a:r>
          </a:p>
          <a:p>
            <a:pPr lvl="1"/>
            <a:r>
              <a:rPr lang="sl-SI" dirty="0"/>
              <a:t>biometričnih podatkov za namene edinstvene identifikacije posameznika, </a:t>
            </a:r>
          </a:p>
          <a:p>
            <a:pPr lvl="1"/>
            <a:r>
              <a:rPr lang="sl-SI" dirty="0"/>
              <a:t>podatkov v zvezi z zdravjem ali </a:t>
            </a:r>
          </a:p>
          <a:p>
            <a:pPr lvl="1"/>
            <a:r>
              <a:rPr lang="sl-SI" dirty="0"/>
              <a:t>podatkov v zvezi s posameznikovim spolnim življenjem ali </a:t>
            </a:r>
          </a:p>
          <a:p>
            <a:pPr lvl="1"/>
            <a:r>
              <a:rPr lang="sl-SI" dirty="0"/>
              <a:t>spolno usmerjenostjo.</a:t>
            </a:r>
          </a:p>
        </p:txBody>
      </p:sp>
    </p:spTree>
    <p:extLst>
      <p:ext uri="{BB962C8B-B14F-4D97-AF65-F5344CB8AC3E}">
        <p14:creationId xmlns:p14="http://schemas.microsoft.com/office/powerpoint/2010/main" val="296819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9744F8-EF1A-CC6C-E150-4AB73D8DD524}"/>
              </a:ext>
            </a:extLst>
          </p:cNvPr>
          <p:cNvSpPr>
            <a:spLocks noGrp="1"/>
          </p:cNvSpPr>
          <p:nvPr>
            <p:ph type="title"/>
          </p:nvPr>
        </p:nvSpPr>
        <p:spPr/>
        <p:txBody>
          <a:bodyPr/>
          <a:lstStyle/>
          <a:p>
            <a:r>
              <a:rPr lang="sl-SI" dirty="0"/>
              <a:t>Varstvo osebnih podatkov v gasilstvu</a:t>
            </a:r>
          </a:p>
        </p:txBody>
      </p:sp>
      <p:sp>
        <p:nvSpPr>
          <p:cNvPr id="3" name="Označba mesta besedila 2">
            <a:extLst>
              <a:ext uri="{FF2B5EF4-FFF2-40B4-BE49-F238E27FC236}">
                <a16:creationId xmlns:a16="http://schemas.microsoft.com/office/drawing/2014/main" id="{7BA6DD16-344C-DD05-7B79-395E2E44C14A}"/>
              </a:ext>
            </a:extLst>
          </p:cNvPr>
          <p:cNvSpPr>
            <a:spLocks noGrp="1"/>
          </p:cNvSpPr>
          <p:nvPr>
            <p:ph type="body" sz="quarter" idx="13"/>
          </p:nvPr>
        </p:nvSpPr>
        <p:spPr/>
        <p:txBody>
          <a:bodyPr/>
          <a:lstStyle/>
          <a:p>
            <a:r>
              <a:rPr lang="sl-SI" dirty="0"/>
              <a:t>02</a:t>
            </a:r>
          </a:p>
        </p:txBody>
      </p:sp>
    </p:spTree>
    <p:extLst>
      <p:ext uri="{BB962C8B-B14F-4D97-AF65-F5344CB8AC3E}">
        <p14:creationId xmlns:p14="http://schemas.microsoft.com/office/powerpoint/2010/main" val="136341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B1FD1F-EBE3-6A68-601A-CCB67001CACE}"/>
              </a:ext>
            </a:extLst>
          </p:cNvPr>
          <p:cNvSpPr>
            <a:spLocks noGrp="1"/>
          </p:cNvSpPr>
          <p:nvPr>
            <p:ph type="title"/>
          </p:nvPr>
        </p:nvSpPr>
        <p:spPr/>
        <p:txBody>
          <a:bodyPr/>
          <a:lstStyle/>
          <a:p>
            <a:r>
              <a:rPr lang="sl-SI" dirty="0"/>
              <a:t>Zakonska podlaga za </a:t>
            </a:r>
            <a:br>
              <a:rPr lang="sl-SI" dirty="0"/>
            </a:br>
            <a:r>
              <a:rPr lang="sl-SI" dirty="0"/>
              <a:t>varovanje osebnih podatkov</a:t>
            </a:r>
          </a:p>
        </p:txBody>
      </p:sp>
      <p:sp>
        <p:nvSpPr>
          <p:cNvPr id="4" name="Označba mesta besedila 3">
            <a:extLst>
              <a:ext uri="{FF2B5EF4-FFF2-40B4-BE49-F238E27FC236}">
                <a16:creationId xmlns:a16="http://schemas.microsoft.com/office/drawing/2014/main" id="{0EA56857-61C7-4E7E-5EE5-B5ADAE95E261}"/>
              </a:ext>
            </a:extLst>
          </p:cNvPr>
          <p:cNvSpPr>
            <a:spLocks noGrp="1"/>
          </p:cNvSpPr>
          <p:nvPr>
            <p:ph type="body" idx="1"/>
          </p:nvPr>
        </p:nvSpPr>
        <p:spPr/>
        <p:txBody>
          <a:bodyPr>
            <a:normAutofit fontScale="77500" lnSpcReduction="20000"/>
          </a:bodyPr>
          <a:lstStyle/>
          <a:p>
            <a:pPr algn="ctr">
              <a:lnSpc>
                <a:spcPct val="120000"/>
              </a:lnSpc>
            </a:pPr>
            <a:r>
              <a:rPr lang="sl-SI" dirty="0"/>
              <a:t>Splošna uredba o varstvu podatkov (GDPR)</a:t>
            </a:r>
          </a:p>
        </p:txBody>
      </p:sp>
      <p:pic>
        <p:nvPicPr>
          <p:cNvPr id="11" name="Označba mesta vsebine 10">
            <a:hlinkClick r:id="rId2"/>
            <a:extLst>
              <a:ext uri="{FF2B5EF4-FFF2-40B4-BE49-F238E27FC236}">
                <a16:creationId xmlns:a16="http://schemas.microsoft.com/office/drawing/2014/main" id="{D7720BF9-0088-A745-06AD-E3CD6C8959FC}"/>
              </a:ext>
            </a:extLst>
          </p:cNvPr>
          <p:cNvPicPr>
            <a:picLocks noGrp="1" noChangeAspect="1"/>
          </p:cNvPicPr>
          <p:nvPr>
            <p:ph sz="half" idx="2"/>
          </p:nvPr>
        </p:nvPicPr>
        <p:blipFill>
          <a:blip r:embed="rId3"/>
          <a:stretch>
            <a:fillRect/>
          </a:stretch>
        </p:blipFill>
        <p:spPr>
          <a:xfrm>
            <a:off x="1006860" y="2611223"/>
            <a:ext cx="2864670" cy="4091233"/>
          </a:xfrm>
          <a:prstGeom prst="rect">
            <a:avLst/>
          </a:prstGeom>
          <a:ln>
            <a:solidFill>
              <a:schemeClr val="tx1"/>
            </a:solidFill>
          </a:ln>
        </p:spPr>
      </p:pic>
      <p:sp>
        <p:nvSpPr>
          <p:cNvPr id="6" name="Označba mesta besedila 5">
            <a:extLst>
              <a:ext uri="{FF2B5EF4-FFF2-40B4-BE49-F238E27FC236}">
                <a16:creationId xmlns:a16="http://schemas.microsoft.com/office/drawing/2014/main" id="{BA063960-D22F-CAB5-6A6C-28E82C047190}"/>
              </a:ext>
            </a:extLst>
          </p:cNvPr>
          <p:cNvSpPr>
            <a:spLocks noGrp="1"/>
          </p:cNvSpPr>
          <p:nvPr>
            <p:ph type="body" sz="quarter" idx="3"/>
          </p:nvPr>
        </p:nvSpPr>
        <p:spPr/>
        <p:txBody>
          <a:bodyPr>
            <a:normAutofit fontScale="85000" lnSpcReduction="10000"/>
          </a:bodyPr>
          <a:lstStyle/>
          <a:p>
            <a:pPr algn="ctr">
              <a:lnSpc>
                <a:spcPct val="120000"/>
              </a:lnSpc>
            </a:pPr>
            <a:r>
              <a:rPr lang="pl-PL" dirty="0"/>
              <a:t>Zakon o varstvu osebnih podatkov (ZVOP-2)</a:t>
            </a:r>
          </a:p>
        </p:txBody>
      </p:sp>
      <p:pic>
        <p:nvPicPr>
          <p:cNvPr id="13" name="Označba mesta vsebine 12">
            <a:hlinkClick r:id="rId4"/>
            <a:extLst>
              <a:ext uri="{FF2B5EF4-FFF2-40B4-BE49-F238E27FC236}">
                <a16:creationId xmlns:a16="http://schemas.microsoft.com/office/drawing/2014/main" id="{A557192D-F8C7-B460-E831-22AE5DACD691}"/>
              </a:ext>
            </a:extLst>
          </p:cNvPr>
          <p:cNvPicPr>
            <a:picLocks noGrp="1" noChangeAspect="1"/>
          </p:cNvPicPr>
          <p:nvPr>
            <p:ph sz="quarter" idx="4"/>
          </p:nvPr>
        </p:nvPicPr>
        <p:blipFill>
          <a:blip r:embed="rId5"/>
          <a:stretch>
            <a:fillRect/>
          </a:stretch>
        </p:blipFill>
        <p:spPr>
          <a:xfrm>
            <a:off x="4649051" y="2611223"/>
            <a:ext cx="2893898" cy="4091233"/>
          </a:xfrm>
          <a:prstGeom prst="rect">
            <a:avLst/>
          </a:prstGeom>
          <a:ln>
            <a:solidFill>
              <a:schemeClr val="tx1"/>
            </a:solidFill>
          </a:ln>
        </p:spPr>
      </p:pic>
      <p:sp>
        <p:nvSpPr>
          <p:cNvPr id="8" name="Označba mesta besedila 7">
            <a:extLst>
              <a:ext uri="{FF2B5EF4-FFF2-40B4-BE49-F238E27FC236}">
                <a16:creationId xmlns:a16="http://schemas.microsoft.com/office/drawing/2014/main" id="{E75DF043-11FB-03A1-CAC2-38E45C1A2E51}"/>
              </a:ext>
            </a:extLst>
          </p:cNvPr>
          <p:cNvSpPr>
            <a:spLocks noGrp="1"/>
          </p:cNvSpPr>
          <p:nvPr>
            <p:ph type="body" sz="quarter" idx="13"/>
          </p:nvPr>
        </p:nvSpPr>
        <p:spPr/>
        <p:txBody>
          <a:bodyPr>
            <a:normAutofit fontScale="62500" lnSpcReduction="20000"/>
          </a:bodyPr>
          <a:lstStyle/>
          <a:p>
            <a:pPr algn="ctr">
              <a:lnSpc>
                <a:spcPct val="120000"/>
              </a:lnSpc>
            </a:pPr>
            <a:r>
              <a:rPr lang="pl-PL" dirty="0"/>
              <a:t>PRAVILNIK o postopkih in ukrepih za zavarovanje osebnih podatkov</a:t>
            </a:r>
            <a:endParaRPr lang="sl-SI" dirty="0"/>
          </a:p>
        </p:txBody>
      </p:sp>
      <p:pic>
        <p:nvPicPr>
          <p:cNvPr id="15" name="Označba mesta vsebine 14">
            <a:hlinkClick r:id="rId6"/>
            <a:extLst>
              <a:ext uri="{FF2B5EF4-FFF2-40B4-BE49-F238E27FC236}">
                <a16:creationId xmlns:a16="http://schemas.microsoft.com/office/drawing/2014/main" id="{50A65E4F-EC2F-12D8-6823-2F00DA8C2D67}"/>
              </a:ext>
            </a:extLst>
          </p:cNvPr>
          <p:cNvPicPr>
            <a:picLocks noGrp="1" noChangeAspect="1"/>
          </p:cNvPicPr>
          <p:nvPr>
            <p:ph sz="quarter" idx="14"/>
          </p:nvPr>
        </p:nvPicPr>
        <p:blipFill>
          <a:blip r:embed="rId7"/>
          <a:stretch>
            <a:fillRect/>
          </a:stretch>
        </p:blipFill>
        <p:spPr>
          <a:xfrm>
            <a:off x="8312567" y="2611222"/>
            <a:ext cx="2883653" cy="4091233"/>
          </a:xfrm>
          <a:prstGeom prst="rect">
            <a:avLst/>
          </a:prstGeom>
          <a:ln>
            <a:solidFill>
              <a:schemeClr val="tx1"/>
            </a:solidFill>
          </a:ln>
        </p:spPr>
      </p:pic>
    </p:spTree>
    <p:extLst>
      <p:ext uri="{BB962C8B-B14F-4D97-AF65-F5344CB8AC3E}">
        <p14:creationId xmlns:p14="http://schemas.microsoft.com/office/powerpoint/2010/main" val="4186411378"/>
      </p:ext>
    </p:extLst>
  </p:cSld>
  <p:clrMapOvr>
    <a:masterClrMapping/>
  </p:clrMapOvr>
</p:sld>
</file>

<file path=ppt/theme/theme1.xml><?xml version="1.0" encoding="utf-8"?>
<a:theme xmlns:a="http://schemas.openxmlformats.org/drawingml/2006/main" name="Vsebin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Z Logatec">
      <a:majorFont>
        <a:latin typeface="Georgia"/>
        <a:ea typeface=""/>
        <a:cs typeface=""/>
      </a:majorFont>
      <a:minorFont>
        <a:latin typeface="Arial"/>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aslovi">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Z Logatec">
      <a:majorFont>
        <a:latin typeface="Georgia"/>
        <a:ea typeface=""/>
        <a:cs typeface=""/>
      </a:majorFont>
      <a:minorFont>
        <a:latin typeface="Arial"/>
        <a:ea typeface=""/>
        <a:cs typeface=""/>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21450</TotalTime>
  <Words>993</Words>
  <Application>Microsoft Office PowerPoint</Application>
  <PresentationFormat>Širokozaslonsko</PresentationFormat>
  <Paragraphs>75</Paragraphs>
  <Slides>15</Slides>
  <Notes>0</Notes>
  <HiddenSlides>0</HiddenSlides>
  <MMClips>0</MMClips>
  <ScaleCrop>false</ScaleCrop>
  <HeadingPairs>
    <vt:vector size="6" baseType="variant">
      <vt:variant>
        <vt:lpstr>Uporabljene pisave</vt:lpstr>
      </vt:variant>
      <vt:variant>
        <vt:i4>3</vt:i4>
      </vt:variant>
      <vt:variant>
        <vt:lpstr>Tema</vt:lpstr>
      </vt:variant>
      <vt:variant>
        <vt:i4>2</vt:i4>
      </vt:variant>
      <vt:variant>
        <vt:lpstr>Naslovi diapozitivov</vt:lpstr>
      </vt:variant>
      <vt:variant>
        <vt:i4>15</vt:i4>
      </vt:variant>
    </vt:vector>
  </HeadingPairs>
  <TitlesOfParts>
    <vt:vector size="20" baseType="lpstr">
      <vt:lpstr>Aptos</vt:lpstr>
      <vt:lpstr>Arial</vt:lpstr>
      <vt:lpstr>Georgia</vt:lpstr>
      <vt:lpstr>Vsebina</vt:lpstr>
      <vt:lpstr>Naslovi</vt:lpstr>
      <vt:lpstr>Informatika</vt:lpstr>
      <vt:lpstr>Varstvo osebnih podatkov</vt:lpstr>
      <vt:lpstr>Osebni podatki</vt:lpstr>
      <vt:lpstr>Obdelava osebnih podatkov</vt:lpstr>
      <vt:lpstr>Zakonitost obdelave</vt:lpstr>
      <vt:lpstr>Pogoji za privolitev</vt:lpstr>
      <vt:lpstr>Obdelava posebnih vrst osebnih podatkov</vt:lpstr>
      <vt:lpstr>Varstvo osebnih podatkov v gasilstvu</vt:lpstr>
      <vt:lpstr>Zakonska podlaga za  varovanje osebnih podatkov</vt:lpstr>
      <vt:lpstr>Evidenca o prostovoljnih gasilskih enotah in prostovoljnih gasilcih</vt:lpstr>
      <vt:lpstr>Zakonitost obdelave</vt:lpstr>
      <vt:lpstr>Vulkan</vt:lpstr>
      <vt:lpstr>SPIN</vt:lpstr>
      <vt:lpstr>Osnove pisarniškega poslovanja</vt:lpstr>
      <vt:lpstr>Najpogostejše vrste  datotek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Gladek</dc:creator>
  <cp:lastModifiedBy>Peter Gladek</cp:lastModifiedBy>
  <cp:revision>1</cp:revision>
  <dcterms:created xsi:type="dcterms:W3CDTF">2025-10-18T17:41:36Z</dcterms:created>
  <dcterms:modified xsi:type="dcterms:W3CDTF">2026-04-28T14:10:13Z</dcterms:modified>
</cp:coreProperties>
</file>